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 id="2147483660" r:id="rId2"/>
  </p:sldMasterIdLst>
  <p:notesMasterIdLst>
    <p:notesMasterId r:id="rId119"/>
  </p:notesMasterIdLst>
  <p:handoutMasterIdLst>
    <p:handoutMasterId r:id="rId120"/>
  </p:handoutMasterIdLst>
  <p:sldIdLst>
    <p:sldId id="470" r:id="rId3"/>
    <p:sldId id="345" r:id="rId4"/>
    <p:sldId id="364" r:id="rId5"/>
    <p:sldId id="302" r:id="rId6"/>
    <p:sldId id="304" r:id="rId7"/>
    <p:sldId id="351" r:id="rId8"/>
    <p:sldId id="341" r:id="rId9"/>
    <p:sldId id="367" r:id="rId10"/>
    <p:sldId id="365" r:id="rId11"/>
    <p:sldId id="366" r:id="rId12"/>
    <p:sldId id="368" r:id="rId13"/>
    <p:sldId id="369" r:id="rId14"/>
    <p:sldId id="370" r:id="rId15"/>
    <p:sldId id="371" r:id="rId16"/>
    <p:sldId id="373" r:id="rId17"/>
    <p:sldId id="372"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50" r:id="rId34"/>
    <p:sldId id="390" r:id="rId35"/>
    <p:sldId id="391" r:id="rId36"/>
    <p:sldId id="392" r:id="rId37"/>
    <p:sldId id="389" r:id="rId38"/>
    <p:sldId id="339" r:id="rId39"/>
    <p:sldId id="393" r:id="rId40"/>
    <p:sldId id="394" r:id="rId41"/>
    <p:sldId id="395" r:id="rId42"/>
    <p:sldId id="347" r:id="rId43"/>
    <p:sldId id="331" r:id="rId44"/>
    <p:sldId id="396" r:id="rId45"/>
    <p:sldId id="397" r:id="rId46"/>
    <p:sldId id="398" r:id="rId47"/>
    <p:sldId id="399" r:id="rId48"/>
    <p:sldId id="400" r:id="rId49"/>
    <p:sldId id="401" r:id="rId50"/>
    <p:sldId id="402" r:id="rId51"/>
    <p:sldId id="403" r:id="rId52"/>
    <p:sldId id="404" r:id="rId53"/>
    <p:sldId id="405" r:id="rId54"/>
    <p:sldId id="406" r:id="rId55"/>
    <p:sldId id="407" r:id="rId56"/>
    <p:sldId id="408" r:id="rId57"/>
    <p:sldId id="409" r:id="rId58"/>
    <p:sldId id="410" r:id="rId59"/>
    <p:sldId id="415" r:id="rId60"/>
    <p:sldId id="411" r:id="rId61"/>
    <p:sldId id="412" r:id="rId62"/>
    <p:sldId id="413" r:id="rId63"/>
    <p:sldId id="414" r:id="rId64"/>
    <p:sldId id="416" r:id="rId65"/>
    <p:sldId id="417" r:id="rId66"/>
    <p:sldId id="418" r:id="rId67"/>
    <p:sldId id="420" r:id="rId68"/>
    <p:sldId id="419" r:id="rId69"/>
    <p:sldId id="421" r:id="rId70"/>
    <p:sldId id="422" r:id="rId71"/>
    <p:sldId id="423" r:id="rId72"/>
    <p:sldId id="424" r:id="rId73"/>
    <p:sldId id="425" r:id="rId74"/>
    <p:sldId id="426" r:id="rId75"/>
    <p:sldId id="427" r:id="rId76"/>
    <p:sldId id="428" r:id="rId77"/>
    <p:sldId id="429" r:id="rId78"/>
    <p:sldId id="430" r:id="rId79"/>
    <p:sldId id="431" r:id="rId80"/>
    <p:sldId id="432" r:id="rId81"/>
    <p:sldId id="433" r:id="rId82"/>
    <p:sldId id="434" r:id="rId83"/>
    <p:sldId id="435" r:id="rId84"/>
    <p:sldId id="436" r:id="rId85"/>
    <p:sldId id="437" r:id="rId86"/>
    <p:sldId id="438" r:id="rId87"/>
    <p:sldId id="439" r:id="rId88"/>
    <p:sldId id="440" r:id="rId89"/>
    <p:sldId id="441" r:id="rId90"/>
    <p:sldId id="442" r:id="rId91"/>
    <p:sldId id="443" r:id="rId92"/>
    <p:sldId id="444" r:id="rId93"/>
    <p:sldId id="445" r:id="rId94"/>
    <p:sldId id="446" r:id="rId95"/>
    <p:sldId id="447" r:id="rId96"/>
    <p:sldId id="448" r:id="rId97"/>
    <p:sldId id="449" r:id="rId98"/>
    <p:sldId id="450" r:id="rId99"/>
    <p:sldId id="451" r:id="rId100"/>
    <p:sldId id="452" r:id="rId101"/>
    <p:sldId id="453" r:id="rId102"/>
    <p:sldId id="454" r:id="rId103"/>
    <p:sldId id="455" r:id="rId104"/>
    <p:sldId id="456" r:id="rId105"/>
    <p:sldId id="457" r:id="rId106"/>
    <p:sldId id="458" r:id="rId107"/>
    <p:sldId id="459" r:id="rId108"/>
    <p:sldId id="460" r:id="rId109"/>
    <p:sldId id="461" r:id="rId110"/>
    <p:sldId id="462" r:id="rId111"/>
    <p:sldId id="463" r:id="rId112"/>
    <p:sldId id="464" r:id="rId113"/>
    <p:sldId id="465" r:id="rId114"/>
    <p:sldId id="466" r:id="rId115"/>
    <p:sldId id="467" r:id="rId116"/>
    <p:sldId id="468" r:id="rId117"/>
    <p:sldId id="469" r:id="rId118"/>
  </p:sldIdLst>
  <p:sldSz cx="9144000" cy="6858000" type="letter"/>
  <p:notesSz cx="6858000" cy="9144000"/>
  <p:defaultTextStyle>
    <a:defPPr>
      <a:defRPr lang="en-US"/>
    </a:defPPr>
    <a:lvl1pPr algn="l" rtl="0" eaLnBrk="0" fontAlgn="base" hangingPunct="0">
      <a:spcBef>
        <a:spcPct val="0"/>
      </a:spcBef>
      <a:spcAft>
        <a:spcPct val="0"/>
      </a:spcAft>
      <a:defRPr sz="2800" kern="1200">
        <a:solidFill>
          <a:schemeClr val="hlink"/>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2800" kern="1200">
        <a:solidFill>
          <a:schemeClr val="hlink"/>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2800" kern="1200">
        <a:solidFill>
          <a:schemeClr val="hlink"/>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2800" kern="1200">
        <a:solidFill>
          <a:schemeClr val="hlink"/>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2800" kern="1200">
        <a:solidFill>
          <a:schemeClr val="hlink"/>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800" kern="1200">
        <a:solidFill>
          <a:schemeClr val="hlink"/>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800" kern="1200">
        <a:solidFill>
          <a:schemeClr val="hlink"/>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800" kern="1200">
        <a:solidFill>
          <a:schemeClr val="hlink"/>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800" kern="1200">
        <a:solidFill>
          <a:schemeClr val="hlink"/>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FF"/>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47" autoAdjust="0"/>
    <p:restoredTop sz="94104" autoAdjust="0"/>
  </p:normalViewPr>
  <p:slideViewPr>
    <p:cSldViewPr>
      <p:cViewPr>
        <p:scale>
          <a:sx n="76" d="100"/>
          <a:sy n="76" d="100"/>
        </p:scale>
        <p:origin x="-1890"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0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solidFill>
                  <a:schemeClr val="tx1"/>
                </a:solidFill>
                <a:effectLst/>
                <a:latin typeface="Times New Roman" pitchFamily="18" charset="0"/>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solidFill>
                  <a:schemeClr val="tx1"/>
                </a:solidFill>
                <a:effectLst/>
                <a:latin typeface="Times New Roman" pitchFamily="18" charset="0"/>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solidFill>
                  <a:schemeClr val="tx1"/>
                </a:solidFill>
                <a:effectLst/>
                <a:latin typeface="Times New Roman" pitchFamily="18" charset="0"/>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solidFill>
                  <a:schemeClr val="tx1"/>
                </a:solidFill>
                <a:effectLst/>
                <a:latin typeface="Times New Roman" pitchFamily="18" charset="0"/>
              </a:defRPr>
            </a:lvl1pPr>
          </a:lstStyle>
          <a:p>
            <a:fld id="{7FD95BDB-352B-4240-984B-E31F41BC46B3}" type="slidenum">
              <a:rPr lang="en-US"/>
              <a:pPr/>
              <a:t>‹#›</a:t>
            </a:fld>
            <a:endParaRPr lang="en-US"/>
          </a:p>
        </p:txBody>
      </p:sp>
      <p:sp>
        <p:nvSpPr>
          <p:cNvPr id="3078" name="Rectangle 6"/>
          <p:cNvSpPr>
            <a:spLocks noChangeArrowheads="1"/>
          </p:cNvSpPr>
          <p:nvPr/>
        </p:nvSpPr>
        <p:spPr bwMode="auto">
          <a:xfrm>
            <a:off x="6397625" y="8748713"/>
            <a:ext cx="39211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spAutoFit/>
          </a:bodyPr>
          <a:lstStyle/>
          <a:p>
            <a:pPr algn="r"/>
            <a:fld id="{2872FBB3-09ED-4476-88F7-9CA749B8586A}" type="slidenum">
              <a:rPr lang="en-US" sz="1400">
                <a:solidFill>
                  <a:schemeClr val="tx1"/>
                </a:solidFill>
                <a:effectLst>
                  <a:outerShdw blurRad="38100" dist="38100" dir="2700000" algn="tl">
                    <a:srgbClr val="C0C0C0"/>
                  </a:outerShdw>
                </a:effectLst>
                <a:latin typeface="Times New Roman" pitchFamily="18" charset="0"/>
              </a:rPr>
              <a:pPr algn="r"/>
              <a:t>‹#›</a:t>
            </a:fld>
            <a:endParaRPr lang="en-US" sz="1400">
              <a:solidFill>
                <a:schemeClr val="tx1"/>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1740188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solidFill>
                  <a:schemeClr val="tx1"/>
                </a:solidFill>
                <a:effectLst/>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solidFill>
                  <a:schemeClr val="tx1"/>
                </a:solidFill>
                <a:effectLst/>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solidFill>
                  <a:schemeClr val="tx1"/>
                </a:solidFill>
                <a:effectLst/>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solidFill>
                  <a:schemeClr val="tx1"/>
                </a:solidFill>
                <a:effectLst/>
                <a:latin typeface="Times New Roman" pitchFamily="18" charset="0"/>
              </a:defRPr>
            </a:lvl1pPr>
          </a:lstStyle>
          <a:p>
            <a:fld id="{25756BB4-E387-4DD2-89BF-B001CC289405}" type="slidenum">
              <a:rPr lang="en-US"/>
              <a:pPr/>
              <a:t>‹#›</a:t>
            </a:fld>
            <a:endParaRPr lang="en-US"/>
          </a:p>
        </p:txBody>
      </p:sp>
      <p:sp>
        <p:nvSpPr>
          <p:cNvPr id="2054" name="Rectangle 6"/>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ChangeArrowheads="1"/>
          </p:cNvSpPr>
          <p:nvPr/>
        </p:nvSpPr>
        <p:spPr bwMode="auto">
          <a:xfrm>
            <a:off x="6397625" y="8748713"/>
            <a:ext cx="39211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spAutoFit/>
          </a:bodyPr>
          <a:lstStyle/>
          <a:p>
            <a:pPr algn="r"/>
            <a:fld id="{38E1E82D-ACD0-4181-AA49-B666D3719CD2}" type="slidenum">
              <a:rPr lang="en-US" sz="1400">
                <a:solidFill>
                  <a:schemeClr val="tx1"/>
                </a:solidFill>
                <a:effectLst>
                  <a:outerShdw blurRad="38100" dist="38100" dir="2700000" algn="tl">
                    <a:srgbClr val="C0C0C0"/>
                  </a:outerShdw>
                </a:effectLst>
                <a:latin typeface="Times New Roman" pitchFamily="18" charset="0"/>
              </a:rPr>
              <a:pPr algn="r"/>
              <a:t>‹#›</a:t>
            </a:fld>
            <a:endParaRPr lang="en-US" sz="1400">
              <a:solidFill>
                <a:schemeClr val="tx1"/>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xmlns="" val="2261691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756BB4-E387-4DD2-89BF-B001CC28940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3257555-3DB4-4808-A42F-84A9FED7BB90}" type="slidenum">
              <a:rPr lang="en-US"/>
              <a:pPr/>
              <a:t>10</a:t>
            </a:fld>
            <a:endParaRPr lang="en-US"/>
          </a:p>
        </p:txBody>
      </p:sp>
      <p:sp>
        <p:nvSpPr>
          <p:cNvPr id="378882" name="Rectangle 2"/>
          <p:cNvSpPr>
            <a:spLocks noGrp="1" noRot="1" noChangeAspect="1" noChangeArrowheads="1" noTextEdit="1"/>
          </p:cNvSpPr>
          <p:nvPr>
            <p:ph type="sldImg"/>
          </p:nvPr>
        </p:nvSpPr>
        <p:spPr>
          <a:xfrm>
            <a:off x="1150938" y="692150"/>
            <a:ext cx="4556125" cy="3416300"/>
          </a:xfrm>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ED1585C-092D-4048-BBB9-BF4B670C9F0A}" type="slidenum">
              <a:rPr lang="en-US"/>
              <a:pPr/>
              <a:t>100</a:t>
            </a:fld>
            <a:endParaRPr lang="en-US"/>
          </a:p>
        </p:txBody>
      </p:sp>
      <p:sp>
        <p:nvSpPr>
          <p:cNvPr id="569346" name="Rectangle 2"/>
          <p:cNvSpPr>
            <a:spLocks noGrp="1" noRot="1" noChangeAspect="1" noChangeArrowheads="1" noTextEdit="1"/>
          </p:cNvSpPr>
          <p:nvPr>
            <p:ph type="sldImg"/>
          </p:nvPr>
        </p:nvSpPr>
        <p:spPr>
          <a:xfrm>
            <a:off x="1150938" y="692150"/>
            <a:ext cx="4556125" cy="3416300"/>
          </a:xfrm>
          <a:ln/>
        </p:spPr>
      </p:sp>
      <p:sp>
        <p:nvSpPr>
          <p:cNvPr id="569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88EB27A-4EAE-4AD0-96EB-B486E333EE18}" type="slidenum">
              <a:rPr lang="en-US"/>
              <a:pPr/>
              <a:t>101</a:t>
            </a:fld>
            <a:endParaRPr lang="en-US"/>
          </a:p>
        </p:txBody>
      </p:sp>
      <p:sp>
        <p:nvSpPr>
          <p:cNvPr id="570370" name="Rectangle 2"/>
          <p:cNvSpPr>
            <a:spLocks noGrp="1" noRot="1" noChangeAspect="1" noChangeArrowheads="1" noTextEdit="1"/>
          </p:cNvSpPr>
          <p:nvPr>
            <p:ph type="sldImg"/>
          </p:nvPr>
        </p:nvSpPr>
        <p:spPr>
          <a:xfrm>
            <a:off x="1150938" y="692150"/>
            <a:ext cx="4556125" cy="3416300"/>
          </a:xfrm>
          <a:ln/>
        </p:spPr>
      </p:sp>
      <p:sp>
        <p:nvSpPr>
          <p:cNvPr id="570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3043318-8985-44C9-9495-A4DA8A6F17AC}" type="slidenum">
              <a:rPr lang="en-US"/>
              <a:pPr/>
              <a:t>102</a:t>
            </a:fld>
            <a:endParaRPr lang="en-US"/>
          </a:p>
        </p:txBody>
      </p:sp>
      <p:sp>
        <p:nvSpPr>
          <p:cNvPr id="571394" name="Rectangle 2"/>
          <p:cNvSpPr>
            <a:spLocks noGrp="1" noRot="1" noChangeAspect="1" noChangeArrowheads="1" noTextEdit="1"/>
          </p:cNvSpPr>
          <p:nvPr>
            <p:ph type="sldImg"/>
          </p:nvPr>
        </p:nvSpPr>
        <p:spPr>
          <a:xfrm>
            <a:off x="1150938" y="692150"/>
            <a:ext cx="4556125" cy="3416300"/>
          </a:xfrm>
          <a:ln/>
        </p:spPr>
      </p:sp>
      <p:sp>
        <p:nvSpPr>
          <p:cNvPr id="571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8AE2F85-37BC-4DD6-B2F1-7F376F0CD3C9}" type="slidenum">
              <a:rPr lang="en-US"/>
              <a:pPr/>
              <a:t>103</a:t>
            </a:fld>
            <a:endParaRPr lang="en-US"/>
          </a:p>
        </p:txBody>
      </p:sp>
      <p:sp>
        <p:nvSpPr>
          <p:cNvPr id="572418" name="Rectangle 2"/>
          <p:cNvSpPr>
            <a:spLocks noGrp="1" noRot="1" noChangeAspect="1" noChangeArrowheads="1" noTextEdit="1"/>
          </p:cNvSpPr>
          <p:nvPr>
            <p:ph type="sldImg"/>
          </p:nvPr>
        </p:nvSpPr>
        <p:spPr>
          <a:xfrm>
            <a:off x="1150938" y="692150"/>
            <a:ext cx="4556125" cy="3416300"/>
          </a:xfrm>
          <a:ln/>
        </p:spPr>
      </p:sp>
      <p:sp>
        <p:nvSpPr>
          <p:cNvPr id="572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FFB9AFB-43FC-4279-82FC-919F9D03839D}" type="slidenum">
              <a:rPr lang="en-US"/>
              <a:pPr/>
              <a:t>104</a:t>
            </a:fld>
            <a:endParaRPr lang="en-US"/>
          </a:p>
        </p:txBody>
      </p:sp>
      <p:sp>
        <p:nvSpPr>
          <p:cNvPr id="573442" name="Rectangle 2"/>
          <p:cNvSpPr>
            <a:spLocks noGrp="1" noRot="1" noChangeAspect="1" noChangeArrowheads="1" noTextEdit="1"/>
          </p:cNvSpPr>
          <p:nvPr>
            <p:ph type="sldImg"/>
          </p:nvPr>
        </p:nvSpPr>
        <p:spPr>
          <a:xfrm>
            <a:off x="1150938" y="692150"/>
            <a:ext cx="4556125" cy="3416300"/>
          </a:xfrm>
          <a:ln/>
        </p:spPr>
      </p:sp>
      <p:sp>
        <p:nvSpPr>
          <p:cNvPr id="573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0E98F1B-4FDF-425F-A589-29DD1475E4F7}" type="slidenum">
              <a:rPr lang="en-US"/>
              <a:pPr/>
              <a:t>105</a:t>
            </a:fld>
            <a:endParaRPr lang="en-US"/>
          </a:p>
        </p:txBody>
      </p:sp>
      <p:sp>
        <p:nvSpPr>
          <p:cNvPr id="574466" name="Rectangle 2"/>
          <p:cNvSpPr>
            <a:spLocks noGrp="1" noRot="1" noChangeAspect="1" noChangeArrowheads="1" noTextEdit="1"/>
          </p:cNvSpPr>
          <p:nvPr>
            <p:ph type="sldImg"/>
          </p:nvPr>
        </p:nvSpPr>
        <p:spPr>
          <a:xfrm>
            <a:off x="1150938" y="692150"/>
            <a:ext cx="4556125" cy="3416300"/>
          </a:xfrm>
          <a:ln/>
        </p:spPr>
      </p:sp>
      <p:sp>
        <p:nvSpPr>
          <p:cNvPr id="57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CEE8F35-10CA-49D3-8B10-E6E3FFCECC7A}" type="slidenum">
              <a:rPr lang="en-US"/>
              <a:pPr/>
              <a:t>106</a:t>
            </a:fld>
            <a:endParaRPr lang="en-US"/>
          </a:p>
        </p:txBody>
      </p:sp>
      <p:sp>
        <p:nvSpPr>
          <p:cNvPr id="575490" name="Rectangle 2"/>
          <p:cNvSpPr>
            <a:spLocks noGrp="1" noRot="1" noChangeAspect="1" noChangeArrowheads="1" noTextEdit="1"/>
          </p:cNvSpPr>
          <p:nvPr>
            <p:ph type="sldImg"/>
          </p:nvPr>
        </p:nvSpPr>
        <p:spPr>
          <a:xfrm>
            <a:off x="1150938" y="692150"/>
            <a:ext cx="4556125" cy="3416300"/>
          </a:xfrm>
          <a:ln/>
        </p:spPr>
      </p:sp>
      <p:sp>
        <p:nvSpPr>
          <p:cNvPr id="575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8EF0E78-CE3D-4D32-8880-BB43C9A1AB62}" type="slidenum">
              <a:rPr lang="en-US"/>
              <a:pPr/>
              <a:t>107</a:t>
            </a:fld>
            <a:endParaRPr lang="en-US"/>
          </a:p>
        </p:txBody>
      </p:sp>
      <p:sp>
        <p:nvSpPr>
          <p:cNvPr id="576514" name="Rectangle 2"/>
          <p:cNvSpPr>
            <a:spLocks noGrp="1" noRot="1" noChangeAspect="1" noChangeArrowheads="1" noTextEdit="1"/>
          </p:cNvSpPr>
          <p:nvPr>
            <p:ph type="sldImg"/>
          </p:nvPr>
        </p:nvSpPr>
        <p:spPr>
          <a:xfrm>
            <a:off x="1150938" y="692150"/>
            <a:ext cx="4556125" cy="3416300"/>
          </a:xfrm>
          <a:ln/>
        </p:spPr>
      </p:sp>
      <p:sp>
        <p:nvSpPr>
          <p:cNvPr id="576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F8C1052-8356-4BC1-9F5C-BF8FBDC75A57}" type="slidenum">
              <a:rPr lang="en-US"/>
              <a:pPr/>
              <a:t>108</a:t>
            </a:fld>
            <a:endParaRPr lang="en-US"/>
          </a:p>
        </p:txBody>
      </p:sp>
      <p:sp>
        <p:nvSpPr>
          <p:cNvPr id="577538" name="Rectangle 2"/>
          <p:cNvSpPr>
            <a:spLocks noGrp="1" noRot="1" noChangeAspect="1" noChangeArrowheads="1" noTextEdit="1"/>
          </p:cNvSpPr>
          <p:nvPr>
            <p:ph type="sldImg"/>
          </p:nvPr>
        </p:nvSpPr>
        <p:spPr>
          <a:xfrm>
            <a:off x="1150938" y="692150"/>
            <a:ext cx="4556125" cy="3416300"/>
          </a:xfrm>
          <a:ln/>
        </p:spPr>
      </p:sp>
      <p:sp>
        <p:nvSpPr>
          <p:cNvPr id="577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9554B67-5EBE-45E5-96F7-981402DCD6AF}" type="slidenum">
              <a:rPr lang="en-US"/>
              <a:pPr/>
              <a:t>109</a:t>
            </a:fld>
            <a:endParaRPr lang="en-US"/>
          </a:p>
        </p:txBody>
      </p:sp>
      <p:sp>
        <p:nvSpPr>
          <p:cNvPr id="578562" name="Rectangle 2"/>
          <p:cNvSpPr>
            <a:spLocks noGrp="1" noRot="1" noChangeAspect="1" noChangeArrowheads="1" noTextEdit="1"/>
          </p:cNvSpPr>
          <p:nvPr>
            <p:ph type="sldImg"/>
          </p:nvPr>
        </p:nvSpPr>
        <p:spPr>
          <a:xfrm>
            <a:off x="1150938" y="692150"/>
            <a:ext cx="4556125" cy="3416300"/>
          </a:xfrm>
          <a:ln/>
        </p:spPr>
      </p:sp>
      <p:sp>
        <p:nvSpPr>
          <p:cNvPr id="578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EC69D61-4468-49C3-82DF-34A56DD4D1DF}" type="slidenum">
              <a:rPr lang="en-US"/>
              <a:pPr/>
              <a:t>11</a:t>
            </a:fld>
            <a:endParaRPr lang="en-US"/>
          </a:p>
        </p:txBody>
      </p:sp>
      <p:sp>
        <p:nvSpPr>
          <p:cNvPr id="379906" name="Rectangle 2"/>
          <p:cNvSpPr>
            <a:spLocks noGrp="1" noRot="1" noChangeAspect="1" noChangeArrowheads="1" noTextEdit="1"/>
          </p:cNvSpPr>
          <p:nvPr>
            <p:ph type="sldImg"/>
          </p:nvPr>
        </p:nvSpPr>
        <p:spPr>
          <a:xfrm>
            <a:off x="1150938" y="692150"/>
            <a:ext cx="4556125" cy="3416300"/>
          </a:xfrm>
          <a:ln/>
        </p:spPr>
      </p:sp>
      <p:sp>
        <p:nvSpPr>
          <p:cNvPr id="37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6E70F20-DF1E-45FF-B88E-61825B206536}" type="slidenum">
              <a:rPr lang="en-US"/>
              <a:pPr/>
              <a:t>110</a:t>
            </a:fld>
            <a:endParaRPr lang="en-US"/>
          </a:p>
        </p:txBody>
      </p:sp>
      <p:sp>
        <p:nvSpPr>
          <p:cNvPr id="579586" name="Rectangle 2"/>
          <p:cNvSpPr>
            <a:spLocks noGrp="1" noRot="1" noChangeAspect="1" noChangeArrowheads="1" noTextEdit="1"/>
          </p:cNvSpPr>
          <p:nvPr>
            <p:ph type="sldImg"/>
          </p:nvPr>
        </p:nvSpPr>
        <p:spPr>
          <a:xfrm>
            <a:off x="1150938" y="692150"/>
            <a:ext cx="4556125" cy="3416300"/>
          </a:xfrm>
          <a:ln/>
        </p:spPr>
      </p:sp>
      <p:sp>
        <p:nvSpPr>
          <p:cNvPr id="579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A2F867A-61B4-4CFC-A52D-1535B4183FCB}" type="slidenum">
              <a:rPr lang="en-US"/>
              <a:pPr/>
              <a:t>111</a:t>
            </a:fld>
            <a:endParaRPr lang="en-US"/>
          </a:p>
        </p:txBody>
      </p:sp>
      <p:sp>
        <p:nvSpPr>
          <p:cNvPr id="580610" name="Rectangle 2"/>
          <p:cNvSpPr>
            <a:spLocks noGrp="1" noRot="1" noChangeAspect="1" noChangeArrowheads="1" noTextEdit="1"/>
          </p:cNvSpPr>
          <p:nvPr>
            <p:ph type="sldImg"/>
          </p:nvPr>
        </p:nvSpPr>
        <p:spPr>
          <a:xfrm>
            <a:off x="1150938" y="692150"/>
            <a:ext cx="4556125" cy="3416300"/>
          </a:xfrm>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8913B8B-E3F2-4AF5-A2D2-433D7A0D277F}" type="slidenum">
              <a:rPr lang="en-US"/>
              <a:pPr/>
              <a:t>112</a:t>
            </a:fld>
            <a:endParaRPr lang="en-US"/>
          </a:p>
        </p:txBody>
      </p:sp>
      <p:sp>
        <p:nvSpPr>
          <p:cNvPr id="581634" name="Rectangle 2"/>
          <p:cNvSpPr>
            <a:spLocks noGrp="1" noRot="1" noChangeAspect="1" noChangeArrowheads="1" noTextEdit="1"/>
          </p:cNvSpPr>
          <p:nvPr>
            <p:ph type="sldImg"/>
          </p:nvPr>
        </p:nvSpPr>
        <p:spPr>
          <a:xfrm>
            <a:off x="1150938" y="692150"/>
            <a:ext cx="4556125" cy="3416300"/>
          </a:xfrm>
          <a:ln/>
        </p:spPr>
      </p:sp>
      <p:sp>
        <p:nvSpPr>
          <p:cNvPr id="581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E666DD0-F88A-424A-A27A-2CC7FB91F217}" type="slidenum">
              <a:rPr lang="en-US"/>
              <a:pPr/>
              <a:t>113</a:t>
            </a:fld>
            <a:endParaRPr lang="en-US"/>
          </a:p>
        </p:txBody>
      </p:sp>
      <p:sp>
        <p:nvSpPr>
          <p:cNvPr id="582658" name="Rectangle 2"/>
          <p:cNvSpPr>
            <a:spLocks noGrp="1" noRot="1" noChangeAspect="1" noChangeArrowheads="1" noTextEdit="1"/>
          </p:cNvSpPr>
          <p:nvPr>
            <p:ph type="sldImg"/>
          </p:nvPr>
        </p:nvSpPr>
        <p:spPr>
          <a:xfrm>
            <a:off x="1150938" y="692150"/>
            <a:ext cx="4556125" cy="3416300"/>
          </a:xfrm>
          <a:ln/>
        </p:spPr>
      </p:sp>
      <p:sp>
        <p:nvSpPr>
          <p:cNvPr id="582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5A3DBDF-400D-454F-83FB-27104D48B5D1}" type="slidenum">
              <a:rPr lang="en-US"/>
              <a:pPr/>
              <a:t>114</a:t>
            </a:fld>
            <a:endParaRPr lang="en-US"/>
          </a:p>
        </p:txBody>
      </p:sp>
      <p:sp>
        <p:nvSpPr>
          <p:cNvPr id="586754" name="Rectangle 2"/>
          <p:cNvSpPr>
            <a:spLocks noGrp="1" noRot="1" noChangeAspect="1" noChangeArrowheads="1" noTextEdit="1"/>
          </p:cNvSpPr>
          <p:nvPr>
            <p:ph type="sldImg"/>
          </p:nvPr>
        </p:nvSpPr>
        <p:spPr>
          <a:xfrm>
            <a:off x="1150938" y="692150"/>
            <a:ext cx="4556125" cy="3416300"/>
          </a:xfrm>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3C47808-F90E-4A10-ABF0-6FE992E2187A}" type="slidenum">
              <a:rPr lang="en-US"/>
              <a:pPr/>
              <a:t>115</a:t>
            </a:fld>
            <a:endParaRPr lang="en-US"/>
          </a:p>
        </p:txBody>
      </p:sp>
      <p:sp>
        <p:nvSpPr>
          <p:cNvPr id="587778" name="Rectangle 2"/>
          <p:cNvSpPr>
            <a:spLocks noGrp="1" noRot="1" noChangeAspect="1" noChangeArrowheads="1" noTextEdit="1"/>
          </p:cNvSpPr>
          <p:nvPr>
            <p:ph type="sldImg"/>
          </p:nvPr>
        </p:nvSpPr>
        <p:spPr>
          <a:xfrm>
            <a:off x="1150938" y="692150"/>
            <a:ext cx="4556125" cy="3416300"/>
          </a:xfrm>
          <a:ln/>
        </p:spPr>
      </p:sp>
      <p:sp>
        <p:nvSpPr>
          <p:cNvPr id="587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57EECD8-7039-4D7C-9806-D32F2BA73B93}" type="slidenum">
              <a:rPr lang="en-US"/>
              <a:pPr/>
              <a:t>116</a:t>
            </a:fld>
            <a:endParaRPr lang="en-US"/>
          </a:p>
        </p:txBody>
      </p:sp>
      <p:sp>
        <p:nvSpPr>
          <p:cNvPr id="588802" name="Rectangle 2"/>
          <p:cNvSpPr>
            <a:spLocks noGrp="1" noRot="1" noChangeAspect="1" noChangeArrowheads="1" noTextEdit="1"/>
          </p:cNvSpPr>
          <p:nvPr>
            <p:ph type="sldImg"/>
          </p:nvPr>
        </p:nvSpPr>
        <p:spPr>
          <a:xfrm>
            <a:off x="1150938" y="692150"/>
            <a:ext cx="4556125" cy="3416300"/>
          </a:xfrm>
          <a:ln/>
        </p:spPr>
      </p:sp>
      <p:sp>
        <p:nvSpPr>
          <p:cNvPr id="588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3D740AB-04AB-4477-80AF-F5F8F74B500E}" type="slidenum">
              <a:rPr lang="en-US"/>
              <a:pPr/>
              <a:t>12</a:t>
            </a:fld>
            <a:endParaRPr lang="en-US"/>
          </a:p>
        </p:txBody>
      </p:sp>
      <p:sp>
        <p:nvSpPr>
          <p:cNvPr id="380930" name="Rectangle 2"/>
          <p:cNvSpPr>
            <a:spLocks noGrp="1" noRot="1" noChangeAspect="1" noChangeArrowheads="1" noTextEdit="1"/>
          </p:cNvSpPr>
          <p:nvPr>
            <p:ph type="sldImg"/>
          </p:nvPr>
        </p:nvSpPr>
        <p:spPr>
          <a:xfrm>
            <a:off x="1150938" y="692150"/>
            <a:ext cx="4556125" cy="3416300"/>
          </a:xfrm>
          <a:ln/>
        </p:spPr>
      </p:sp>
      <p:sp>
        <p:nvSpPr>
          <p:cNvPr id="380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4CA18F7-A89A-4E91-865C-98A87333EA26}" type="slidenum">
              <a:rPr lang="en-US"/>
              <a:pPr/>
              <a:t>13</a:t>
            </a:fld>
            <a:endParaRPr lang="en-US"/>
          </a:p>
        </p:txBody>
      </p:sp>
      <p:sp>
        <p:nvSpPr>
          <p:cNvPr id="392194" name="Rectangle 2"/>
          <p:cNvSpPr>
            <a:spLocks noGrp="1" noRot="1" noChangeAspect="1" noChangeArrowheads="1" noTextEdit="1"/>
          </p:cNvSpPr>
          <p:nvPr>
            <p:ph type="sldImg"/>
          </p:nvPr>
        </p:nvSpPr>
        <p:spPr>
          <a:xfrm>
            <a:off x="1150938" y="692150"/>
            <a:ext cx="4556125" cy="3416300"/>
          </a:xfrm>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5B9C8D9-2372-49B2-949A-B84C2BDEB638}" type="slidenum">
              <a:rPr lang="en-US"/>
              <a:pPr/>
              <a:t>14</a:t>
            </a:fld>
            <a:endParaRPr lang="en-US"/>
          </a:p>
        </p:txBody>
      </p:sp>
      <p:sp>
        <p:nvSpPr>
          <p:cNvPr id="393218" name="Rectangle 2"/>
          <p:cNvSpPr>
            <a:spLocks noGrp="1" noRot="1" noChangeAspect="1" noChangeArrowheads="1" noTextEdit="1"/>
          </p:cNvSpPr>
          <p:nvPr>
            <p:ph type="sldImg"/>
          </p:nvPr>
        </p:nvSpPr>
        <p:spPr>
          <a:xfrm>
            <a:off x="1150938" y="692150"/>
            <a:ext cx="4556125" cy="3416300"/>
          </a:xfrm>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74ECC25-7F25-4B08-8C53-A9F4378A681D}" type="slidenum">
              <a:rPr lang="en-US"/>
              <a:pPr/>
              <a:t>15</a:t>
            </a:fld>
            <a:endParaRPr lang="en-US"/>
          </a:p>
        </p:txBody>
      </p:sp>
      <p:sp>
        <p:nvSpPr>
          <p:cNvPr id="394242" name="Rectangle 2"/>
          <p:cNvSpPr>
            <a:spLocks noGrp="1" noRot="1" noChangeAspect="1" noChangeArrowheads="1" noTextEdit="1"/>
          </p:cNvSpPr>
          <p:nvPr>
            <p:ph type="sldImg"/>
          </p:nvPr>
        </p:nvSpPr>
        <p:spPr>
          <a:xfrm>
            <a:off x="1150938" y="692150"/>
            <a:ext cx="4556125" cy="3416300"/>
          </a:xfrm>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395D3C2-E5BE-4658-AD81-29CDAF18A544}" type="slidenum">
              <a:rPr lang="en-US"/>
              <a:pPr/>
              <a:t>16</a:t>
            </a:fld>
            <a:endParaRPr lang="en-US"/>
          </a:p>
        </p:txBody>
      </p:sp>
      <p:sp>
        <p:nvSpPr>
          <p:cNvPr id="395266" name="Rectangle 2"/>
          <p:cNvSpPr>
            <a:spLocks noGrp="1" noRot="1" noChangeAspect="1" noChangeArrowheads="1" noTextEdit="1"/>
          </p:cNvSpPr>
          <p:nvPr>
            <p:ph type="sldImg"/>
          </p:nvPr>
        </p:nvSpPr>
        <p:spPr>
          <a:xfrm>
            <a:off x="1150938" y="692150"/>
            <a:ext cx="4556125" cy="3416300"/>
          </a:xfrm>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2893CC44-B5A1-4F22-87D1-DA3519E2E91E}" type="slidenum">
              <a:rPr lang="en-US"/>
              <a:pPr/>
              <a:t>17</a:t>
            </a:fld>
            <a:endParaRPr lang="en-US"/>
          </a:p>
        </p:txBody>
      </p:sp>
      <p:sp>
        <p:nvSpPr>
          <p:cNvPr id="396290" name="Rectangle 2"/>
          <p:cNvSpPr>
            <a:spLocks noGrp="1" noRot="1" noChangeAspect="1" noChangeArrowheads="1" noTextEdit="1"/>
          </p:cNvSpPr>
          <p:nvPr>
            <p:ph type="sldImg"/>
          </p:nvPr>
        </p:nvSpPr>
        <p:spPr>
          <a:xfrm>
            <a:off x="1150938" y="692150"/>
            <a:ext cx="4556125" cy="3416300"/>
          </a:xfrm>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90DB963-8A05-4E94-9773-996172CD4D2A}" type="slidenum">
              <a:rPr lang="en-US"/>
              <a:pPr/>
              <a:t>18</a:t>
            </a:fld>
            <a:endParaRPr lang="en-US"/>
          </a:p>
        </p:txBody>
      </p:sp>
      <p:sp>
        <p:nvSpPr>
          <p:cNvPr id="397314" name="Rectangle 2"/>
          <p:cNvSpPr>
            <a:spLocks noGrp="1" noRot="1" noChangeAspect="1" noChangeArrowheads="1" noTextEdit="1"/>
          </p:cNvSpPr>
          <p:nvPr>
            <p:ph type="sldImg"/>
          </p:nvPr>
        </p:nvSpPr>
        <p:spPr>
          <a:xfrm>
            <a:off x="1150938" y="692150"/>
            <a:ext cx="4556125" cy="3416300"/>
          </a:xfrm>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F9B9C38-985C-409C-B119-757A89A580C8}" type="slidenum">
              <a:rPr lang="en-US"/>
              <a:pPr/>
              <a:t>19</a:t>
            </a:fld>
            <a:endParaRPr lang="en-US"/>
          </a:p>
        </p:txBody>
      </p:sp>
      <p:sp>
        <p:nvSpPr>
          <p:cNvPr id="398338" name="Rectangle 2"/>
          <p:cNvSpPr>
            <a:spLocks noGrp="1" noRot="1" noChangeAspect="1" noChangeArrowheads="1" noTextEdit="1"/>
          </p:cNvSpPr>
          <p:nvPr>
            <p:ph type="sldImg"/>
          </p:nvPr>
        </p:nvSpPr>
        <p:spPr>
          <a:xfrm>
            <a:off x="1150938" y="692150"/>
            <a:ext cx="4556125" cy="3416300"/>
          </a:xfrm>
          <a:ln/>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3B9DB34-4399-444B-8E00-1E86C794AA43}" type="slidenum">
              <a:rPr lang="en-US"/>
              <a:pPr/>
              <a:t>2</a:t>
            </a:fld>
            <a:endParaRPr lang="en-US"/>
          </a:p>
        </p:txBody>
      </p:sp>
      <p:sp>
        <p:nvSpPr>
          <p:cNvPr id="331778" name="Rectangle 2"/>
          <p:cNvSpPr>
            <a:spLocks noGrp="1" noRot="1" noChangeAspect="1" noChangeArrowheads="1" noTextEdit="1"/>
          </p:cNvSpPr>
          <p:nvPr>
            <p:ph type="sldImg"/>
          </p:nvPr>
        </p:nvSpPr>
        <p:spPr>
          <a:xfrm>
            <a:off x="1150938" y="692150"/>
            <a:ext cx="4556125" cy="3416300"/>
          </a:xfrm>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84115E9-4F10-4130-9593-2E52553914C4}" type="slidenum">
              <a:rPr lang="en-US"/>
              <a:pPr/>
              <a:t>20</a:t>
            </a:fld>
            <a:endParaRPr lang="en-US"/>
          </a:p>
        </p:txBody>
      </p:sp>
      <p:sp>
        <p:nvSpPr>
          <p:cNvPr id="399362" name="Rectangle 2"/>
          <p:cNvSpPr>
            <a:spLocks noGrp="1" noRot="1" noChangeAspect="1" noChangeArrowheads="1" noTextEdit="1"/>
          </p:cNvSpPr>
          <p:nvPr>
            <p:ph type="sldImg"/>
          </p:nvPr>
        </p:nvSpPr>
        <p:spPr>
          <a:xfrm>
            <a:off x="1150938" y="692150"/>
            <a:ext cx="4556125" cy="3416300"/>
          </a:xfrm>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1422A67-345C-4F87-8F4F-F9DA8093F09D}" type="slidenum">
              <a:rPr lang="en-US"/>
              <a:pPr/>
              <a:t>21</a:t>
            </a:fld>
            <a:endParaRPr lang="en-US"/>
          </a:p>
        </p:txBody>
      </p:sp>
      <p:sp>
        <p:nvSpPr>
          <p:cNvPr id="400386" name="Rectangle 2"/>
          <p:cNvSpPr>
            <a:spLocks noGrp="1" noRot="1" noChangeAspect="1" noChangeArrowheads="1" noTextEdit="1"/>
          </p:cNvSpPr>
          <p:nvPr>
            <p:ph type="sldImg"/>
          </p:nvPr>
        </p:nvSpPr>
        <p:spPr>
          <a:xfrm>
            <a:off x="1150938" y="692150"/>
            <a:ext cx="4556125" cy="3416300"/>
          </a:xfrm>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8D26F09-2F92-4034-A85B-284264878D40}" type="slidenum">
              <a:rPr lang="en-US"/>
              <a:pPr/>
              <a:t>22</a:t>
            </a:fld>
            <a:endParaRPr lang="en-US"/>
          </a:p>
        </p:txBody>
      </p:sp>
      <p:sp>
        <p:nvSpPr>
          <p:cNvPr id="403458" name="Rectangle 2"/>
          <p:cNvSpPr>
            <a:spLocks noGrp="1" noRot="1" noChangeAspect="1" noChangeArrowheads="1" noTextEdit="1"/>
          </p:cNvSpPr>
          <p:nvPr>
            <p:ph type="sldImg"/>
          </p:nvPr>
        </p:nvSpPr>
        <p:spPr>
          <a:xfrm>
            <a:off x="1150938" y="692150"/>
            <a:ext cx="4556125" cy="3416300"/>
          </a:xfrm>
          <a:ln/>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8F3683E-F851-4AE6-98D5-BCB84987C497}" type="slidenum">
              <a:rPr lang="en-US"/>
              <a:pPr/>
              <a:t>23</a:t>
            </a:fld>
            <a:endParaRPr lang="en-US"/>
          </a:p>
        </p:txBody>
      </p:sp>
      <p:sp>
        <p:nvSpPr>
          <p:cNvPr id="404482" name="Rectangle 2"/>
          <p:cNvSpPr>
            <a:spLocks noGrp="1" noRot="1" noChangeAspect="1" noChangeArrowheads="1" noTextEdit="1"/>
          </p:cNvSpPr>
          <p:nvPr>
            <p:ph type="sldImg"/>
          </p:nvPr>
        </p:nvSpPr>
        <p:spPr>
          <a:xfrm>
            <a:off x="1150938" y="692150"/>
            <a:ext cx="4556125" cy="3416300"/>
          </a:xfrm>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D3D166F-2782-4F29-9D15-3804BDD7CACC}" type="slidenum">
              <a:rPr lang="en-US"/>
              <a:pPr/>
              <a:t>24</a:t>
            </a:fld>
            <a:endParaRPr lang="en-US"/>
          </a:p>
        </p:txBody>
      </p:sp>
      <p:sp>
        <p:nvSpPr>
          <p:cNvPr id="421890" name="Rectangle 2"/>
          <p:cNvSpPr>
            <a:spLocks noGrp="1" noRot="1" noChangeAspect="1" noChangeArrowheads="1" noTextEdit="1"/>
          </p:cNvSpPr>
          <p:nvPr>
            <p:ph type="sldImg"/>
          </p:nvPr>
        </p:nvSpPr>
        <p:spPr>
          <a:xfrm>
            <a:off x="1150938" y="692150"/>
            <a:ext cx="4556125" cy="3416300"/>
          </a:xfrm>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594E6D8-483A-4048-9FD7-8240BBE83B9D}" type="slidenum">
              <a:rPr lang="en-US"/>
              <a:pPr/>
              <a:t>25</a:t>
            </a:fld>
            <a:endParaRPr lang="en-US"/>
          </a:p>
        </p:txBody>
      </p:sp>
      <p:sp>
        <p:nvSpPr>
          <p:cNvPr id="422914" name="Rectangle 2"/>
          <p:cNvSpPr>
            <a:spLocks noGrp="1" noRot="1" noChangeAspect="1" noChangeArrowheads="1" noTextEdit="1"/>
          </p:cNvSpPr>
          <p:nvPr>
            <p:ph type="sldImg"/>
          </p:nvPr>
        </p:nvSpPr>
        <p:spPr>
          <a:xfrm>
            <a:off x="1150938" y="692150"/>
            <a:ext cx="4556125" cy="3416300"/>
          </a:xfrm>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8EC9B9C-5D98-4EE9-9B39-605CF97595BA}" type="slidenum">
              <a:rPr lang="en-US"/>
              <a:pPr/>
              <a:t>26</a:t>
            </a:fld>
            <a:endParaRPr lang="en-US"/>
          </a:p>
        </p:txBody>
      </p:sp>
      <p:sp>
        <p:nvSpPr>
          <p:cNvPr id="423938" name="Rectangle 2"/>
          <p:cNvSpPr>
            <a:spLocks noGrp="1" noRot="1" noChangeAspect="1" noChangeArrowheads="1" noTextEdit="1"/>
          </p:cNvSpPr>
          <p:nvPr>
            <p:ph type="sldImg"/>
          </p:nvPr>
        </p:nvSpPr>
        <p:spPr>
          <a:xfrm>
            <a:off x="1150938" y="692150"/>
            <a:ext cx="4556125" cy="3416300"/>
          </a:xfrm>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3719FF2-9FA8-4B67-810D-8963DC0FA9F6}" type="slidenum">
              <a:rPr lang="en-US"/>
              <a:pPr/>
              <a:t>27</a:t>
            </a:fld>
            <a:endParaRPr lang="en-US"/>
          </a:p>
        </p:txBody>
      </p:sp>
      <p:sp>
        <p:nvSpPr>
          <p:cNvPr id="424962" name="Rectangle 2"/>
          <p:cNvSpPr>
            <a:spLocks noGrp="1" noRot="1" noChangeAspect="1" noChangeArrowheads="1" noTextEdit="1"/>
          </p:cNvSpPr>
          <p:nvPr>
            <p:ph type="sldImg"/>
          </p:nvPr>
        </p:nvSpPr>
        <p:spPr>
          <a:xfrm>
            <a:off x="1150938" y="692150"/>
            <a:ext cx="4556125" cy="3416300"/>
          </a:xfrm>
          <a:ln/>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721B52B-D5E6-4AD3-85D2-D5B6BAFF5D2A}" type="slidenum">
              <a:rPr lang="en-US"/>
              <a:pPr/>
              <a:t>28</a:t>
            </a:fld>
            <a:endParaRPr lang="en-US"/>
          </a:p>
        </p:txBody>
      </p:sp>
      <p:sp>
        <p:nvSpPr>
          <p:cNvPr id="425986" name="Rectangle 2"/>
          <p:cNvSpPr>
            <a:spLocks noGrp="1" noRot="1" noChangeAspect="1" noChangeArrowheads="1" noTextEdit="1"/>
          </p:cNvSpPr>
          <p:nvPr>
            <p:ph type="sldImg"/>
          </p:nvPr>
        </p:nvSpPr>
        <p:spPr>
          <a:xfrm>
            <a:off x="1150938" y="692150"/>
            <a:ext cx="4556125" cy="3416300"/>
          </a:xfrm>
          <a:ln/>
        </p:spPr>
      </p:sp>
      <p:sp>
        <p:nvSpPr>
          <p:cNvPr id="42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BE1F0DD-A4B7-48B7-8CED-3B511C198651}" type="slidenum">
              <a:rPr lang="en-US"/>
              <a:pPr/>
              <a:t>29</a:t>
            </a:fld>
            <a:endParaRPr lang="en-US"/>
          </a:p>
        </p:txBody>
      </p:sp>
      <p:sp>
        <p:nvSpPr>
          <p:cNvPr id="427010" name="Rectangle 2"/>
          <p:cNvSpPr>
            <a:spLocks noGrp="1" noRot="1" noChangeAspect="1" noChangeArrowheads="1" noTextEdit="1"/>
          </p:cNvSpPr>
          <p:nvPr>
            <p:ph type="sldImg"/>
          </p:nvPr>
        </p:nvSpPr>
        <p:spPr>
          <a:xfrm>
            <a:off x="1150938" y="692150"/>
            <a:ext cx="4556125" cy="3416300"/>
          </a:xfrm>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FC55A42-11EA-4598-A969-E0CB24A23332}" type="slidenum">
              <a:rPr lang="en-US"/>
              <a:pPr/>
              <a:t>3</a:t>
            </a:fld>
            <a:endParaRPr lang="en-US"/>
          </a:p>
        </p:txBody>
      </p:sp>
      <p:sp>
        <p:nvSpPr>
          <p:cNvPr id="375810" name="Rectangle 2"/>
          <p:cNvSpPr>
            <a:spLocks noGrp="1" noRot="1" noChangeAspect="1" noChangeArrowheads="1" noTextEdit="1"/>
          </p:cNvSpPr>
          <p:nvPr>
            <p:ph type="sldImg"/>
          </p:nvPr>
        </p:nvSpPr>
        <p:spPr>
          <a:xfrm>
            <a:off x="1150938" y="692150"/>
            <a:ext cx="4556125" cy="3416300"/>
          </a:xfrm>
          <a:ln/>
        </p:spPr>
      </p:sp>
      <p:sp>
        <p:nvSpPr>
          <p:cNvPr id="37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4ABB2AE-97A7-403B-9895-AEDC33057F9C}" type="slidenum">
              <a:rPr lang="en-US"/>
              <a:pPr/>
              <a:t>30</a:t>
            </a:fld>
            <a:endParaRPr lang="en-US"/>
          </a:p>
        </p:txBody>
      </p:sp>
      <p:sp>
        <p:nvSpPr>
          <p:cNvPr id="428034" name="Rectangle 2"/>
          <p:cNvSpPr>
            <a:spLocks noGrp="1" noRot="1" noChangeAspect="1" noChangeArrowheads="1" noTextEdit="1"/>
          </p:cNvSpPr>
          <p:nvPr>
            <p:ph type="sldImg"/>
          </p:nvPr>
        </p:nvSpPr>
        <p:spPr>
          <a:xfrm>
            <a:off x="1150938" y="692150"/>
            <a:ext cx="4556125" cy="3416300"/>
          </a:xfrm>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961E576-5405-4EF1-AABD-411FEDF4CEF8}" type="slidenum">
              <a:rPr lang="en-US"/>
              <a:pPr/>
              <a:t>31</a:t>
            </a:fld>
            <a:endParaRPr lang="en-US"/>
          </a:p>
        </p:txBody>
      </p:sp>
      <p:sp>
        <p:nvSpPr>
          <p:cNvPr id="429058" name="Rectangle 2"/>
          <p:cNvSpPr>
            <a:spLocks noGrp="1" noRot="1" noChangeAspect="1" noChangeArrowheads="1" noTextEdit="1"/>
          </p:cNvSpPr>
          <p:nvPr>
            <p:ph type="sldImg"/>
          </p:nvPr>
        </p:nvSpPr>
        <p:spPr>
          <a:xfrm>
            <a:off x="1150938" y="692150"/>
            <a:ext cx="4556125" cy="3416300"/>
          </a:xfrm>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42C8BC8D-89B4-4A14-A799-50A952CA940D}" type="slidenum">
              <a:rPr lang="en-US"/>
              <a:pPr/>
              <a:t>32</a:t>
            </a:fld>
            <a:endParaRPr lang="en-US"/>
          </a:p>
        </p:txBody>
      </p:sp>
      <p:sp>
        <p:nvSpPr>
          <p:cNvPr id="339970" name="Rectangle 2"/>
          <p:cNvSpPr>
            <a:spLocks noGrp="1" noRot="1" noChangeAspect="1" noChangeArrowheads="1" noTextEdit="1"/>
          </p:cNvSpPr>
          <p:nvPr>
            <p:ph type="sldImg"/>
          </p:nvPr>
        </p:nvSpPr>
        <p:spPr>
          <a:xfrm>
            <a:off x="1150938" y="692150"/>
            <a:ext cx="4556125" cy="3416300"/>
          </a:xfrm>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DC24DA5-133D-4706-B9F9-1E90D0873E58}" type="slidenum">
              <a:rPr lang="en-US"/>
              <a:pPr/>
              <a:t>33</a:t>
            </a:fld>
            <a:endParaRPr lang="en-US"/>
          </a:p>
        </p:txBody>
      </p:sp>
      <p:sp>
        <p:nvSpPr>
          <p:cNvPr id="430082" name="Rectangle 2"/>
          <p:cNvSpPr>
            <a:spLocks noGrp="1" noRot="1" noChangeAspect="1" noChangeArrowheads="1" noTextEdit="1"/>
          </p:cNvSpPr>
          <p:nvPr>
            <p:ph type="sldImg"/>
          </p:nvPr>
        </p:nvSpPr>
        <p:spPr>
          <a:xfrm>
            <a:off x="1150938" y="692150"/>
            <a:ext cx="4556125" cy="3416300"/>
          </a:xfrm>
          <a:ln/>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F5B3EB3-F370-478C-AA55-1C7183414247}" type="slidenum">
              <a:rPr lang="en-US"/>
              <a:pPr/>
              <a:t>34</a:t>
            </a:fld>
            <a:endParaRPr lang="en-US"/>
          </a:p>
        </p:txBody>
      </p:sp>
      <p:sp>
        <p:nvSpPr>
          <p:cNvPr id="431106" name="Rectangle 2"/>
          <p:cNvSpPr>
            <a:spLocks noGrp="1" noRot="1" noChangeAspect="1" noChangeArrowheads="1" noTextEdit="1"/>
          </p:cNvSpPr>
          <p:nvPr>
            <p:ph type="sldImg"/>
          </p:nvPr>
        </p:nvSpPr>
        <p:spPr>
          <a:xfrm>
            <a:off x="1150938" y="692150"/>
            <a:ext cx="4556125" cy="3416300"/>
          </a:xfrm>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C1CCA40-15D1-4599-BE92-DAAEC334AA1D}" type="slidenum">
              <a:rPr lang="en-US"/>
              <a:pPr/>
              <a:t>35</a:t>
            </a:fld>
            <a:endParaRPr lang="en-US"/>
          </a:p>
        </p:txBody>
      </p:sp>
      <p:sp>
        <p:nvSpPr>
          <p:cNvPr id="432130" name="Rectangle 2"/>
          <p:cNvSpPr>
            <a:spLocks noGrp="1" noRot="1" noChangeAspect="1" noChangeArrowheads="1" noTextEdit="1"/>
          </p:cNvSpPr>
          <p:nvPr>
            <p:ph type="sldImg"/>
          </p:nvPr>
        </p:nvSpPr>
        <p:spPr>
          <a:xfrm>
            <a:off x="1150938" y="692150"/>
            <a:ext cx="4556125" cy="3416300"/>
          </a:xfrm>
          <a:ln/>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231A577-DAA8-417E-9C3F-B3DE7A2D0746}" type="slidenum">
              <a:rPr lang="en-US"/>
              <a:pPr/>
              <a:t>36</a:t>
            </a:fld>
            <a:endParaRPr lang="en-US"/>
          </a:p>
        </p:txBody>
      </p:sp>
      <p:sp>
        <p:nvSpPr>
          <p:cNvPr id="433154" name="Rectangle 2"/>
          <p:cNvSpPr>
            <a:spLocks noGrp="1" noRot="1" noChangeAspect="1" noChangeArrowheads="1" noTextEdit="1"/>
          </p:cNvSpPr>
          <p:nvPr>
            <p:ph type="sldImg"/>
          </p:nvPr>
        </p:nvSpPr>
        <p:spPr>
          <a:xfrm>
            <a:off x="1150938" y="692150"/>
            <a:ext cx="4556125" cy="3416300"/>
          </a:xfrm>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DE6878B-075B-4BE1-A2C8-CE51EBD543D0}" type="slidenum">
              <a:rPr lang="en-US"/>
              <a:pPr/>
              <a:t>37</a:t>
            </a:fld>
            <a:endParaRPr lang="en-US"/>
          </a:p>
        </p:txBody>
      </p:sp>
      <p:sp>
        <p:nvSpPr>
          <p:cNvPr id="318466" name="Rectangle 2"/>
          <p:cNvSpPr>
            <a:spLocks noGrp="1" noRot="1" noChangeAspect="1" noChangeArrowheads="1" noTextEdit="1"/>
          </p:cNvSpPr>
          <p:nvPr>
            <p:ph type="sldImg"/>
          </p:nvPr>
        </p:nvSpPr>
        <p:spPr>
          <a:xfrm>
            <a:off x="1150938" y="692150"/>
            <a:ext cx="4556125" cy="3416300"/>
          </a:xfrm>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06FA2EF-2441-484F-9C07-B1B2494578E6}" type="slidenum">
              <a:rPr lang="en-US"/>
              <a:pPr/>
              <a:t>38</a:t>
            </a:fld>
            <a:endParaRPr lang="en-US"/>
          </a:p>
        </p:txBody>
      </p:sp>
      <p:sp>
        <p:nvSpPr>
          <p:cNvPr id="434178" name="Rectangle 2"/>
          <p:cNvSpPr>
            <a:spLocks noGrp="1" noRot="1" noChangeAspect="1" noChangeArrowheads="1" noTextEdit="1"/>
          </p:cNvSpPr>
          <p:nvPr>
            <p:ph type="sldImg"/>
          </p:nvPr>
        </p:nvSpPr>
        <p:spPr>
          <a:xfrm>
            <a:off x="1150938" y="692150"/>
            <a:ext cx="4556125" cy="3416300"/>
          </a:xfrm>
          <a:ln/>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F017571-1DAB-44D1-82CF-ED3D5FD1AF33}" type="slidenum">
              <a:rPr lang="en-US"/>
              <a:pPr/>
              <a:t>39</a:t>
            </a:fld>
            <a:endParaRPr lang="en-US"/>
          </a:p>
        </p:txBody>
      </p:sp>
      <p:sp>
        <p:nvSpPr>
          <p:cNvPr id="435202" name="Rectangle 2"/>
          <p:cNvSpPr>
            <a:spLocks noGrp="1" noRot="1" noChangeAspect="1" noChangeArrowheads="1" noTextEdit="1"/>
          </p:cNvSpPr>
          <p:nvPr>
            <p:ph type="sldImg"/>
          </p:nvPr>
        </p:nvSpPr>
        <p:spPr>
          <a:xfrm>
            <a:off x="1150938" y="692150"/>
            <a:ext cx="4556125" cy="3416300"/>
          </a:xfrm>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B324CF0-2D8D-4648-90F3-2D962B7DFA9E}" type="slidenum">
              <a:rPr lang="en-US"/>
              <a:pPr/>
              <a:t>4</a:t>
            </a:fld>
            <a:endParaRPr lang="en-US"/>
          </a:p>
        </p:txBody>
      </p:sp>
      <p:sp>
        <p:nvSpPr>
          <p:cNvPr id="189442" name="Rectangle 2"/>
          <p:cNvSpPr>
            <a:spLocks noGrp="1" noRot="1" noChangeAspect="1" noChangeArrowheads="1" noTextEdit="1"/>
          </p:cNvSpPr>
          <p:nvPr>
            <p:ph type="sldImg"/>
          </p:nvPr>
        </p:nvSpPr>
        <p:spPr>
          <a:xfrm>
            <a:off x="1150938" y="692150"/>
            <a:ext cx="4556125" cy="3416300"/>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DDF4842-0180-4F60-8877-E600C9DA0988}" type="slidenum">
              <a:rPr lang="en-US"/>
              <a:pPr/>
              <a:t>40</a:t>
            </a:fld>
            <a:endParaRPr lang="en-US"/>
          </a:p>
        </p:txBody>
      </p:sp>
      <p:sp>
        <p:nvSpPr>
          <p:cNvPr id="472066" name="Rectangle 2"/>
          <p:cNvSpPr>
            <a:spLocks noGrp="1" noRot="1" noChangeAspect="1" noChangeArrowheads="1" noTextEdit="1"/>
          </p:cNvSpPr>
          <p:nvPr>
            <p:ph type="sldImg"/>
          </p:nvPr>
        </p:nvSpPr>
        <p:spPr>
          <a:xfrm>
            <a:off x="1150938" y="692150"/>
            <a:ext cx="4556125" cy="3416300"/>
          </a:xfrm>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D63D5E3-D52E-4939-880E-A4E9E7F5E9AC}" type="slidenum">
              <a:rPr lang="en-US"/>
              <a:pPr/>
              <a:t>41</a:t>
            </a:fld>
            <a:endParaRPr lang="en-US"/>
          </a:p>
        </p:txBody>
      </p:sp>
      <p:sp>
        <p:nvSpPr>
          <p:cNvPr id="333826" name="Rectangle 2"/>
          <p:cNvSpPr>
            <a:spLocks noGrp="1" noRot="1" noChangeAspect="1" noChangeArrowheads="1" noTextEdit="1"/>
          </p:cNvSpPr>
          <p:nvPr>
            <p:ph type="sldImg"/>
          </p:nvPr>
        </p:nvSpPr>
        <p:spPr>
          <a:xfrm>
            <a:off x="1150938" y="692150"/>
            <a:ext cx="4556125" cy="3416300"/>
          </a:xfrm>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1F4D861-9842-4CC7-842D-D40F85D6F3A8}" type="slidenum">
              <a:rPr lang="en-US"/>
              <a:pPr/>
              <a:t>42</a:t>
            </a:fld>
            <a:endParaRPr lang="en-US"/>
          </a:p>
        </p:txBody>
      </p:sp>
      <p:sp>
        <p:nvSpPr>
          <p:cNvPr id="310274" name="Rectangle 2"/>
          <p:cNvSpPr>
            <a:spLocks noGrp="1" noRot="1" noChangeAspect="1" noChangeArrowheads="1" noTextEdit="1"/>
          </p:cNvSpPr>
          <p:nvPr>
            <p:ph type="sldImg"/>
          </p:nvPr>
        </p:nvSpPr>
        <p:spPr>
          <a:xfrm>
            <a:off x="1150938" y="692150"/>
            <a:ext cx="4556125" cy="3416300"/>
          </a:xfrm>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5A3C10B-26A3-40E1-834F-90079D78900C}" type="slidenum">
              <a:rPr lang="en-US"/>
              <a:pPr/>
              <a:t>43</a:t>
            </a:fld>
            <a:endParaRPr lang="en-US"/>
          </a:p>
        </p:txBody>
      </p:sp>
      <p:sp>
        <p:nvSpPr>
          <p:cNvPr id="473090" name="Rectangle 2"/>
          <p:cNvSpPr>
            <a:spLocks noGrp="1" noRot="1" noChangeAspect="1" noChangeArrowheads="1" noTextEdit="1"/>
          </p:cNvSpPr>
          <p:nvPr>
            <p:ph type="sldImg"/>
          </p:nvPr>
        </p:nvSpPr>
        <p:spPr>
          <a:xfrm>
            <a:off x="1150938" y="692150"/>
            <a:ext cx="4556125" cy="3416300"/>
          </a:xfrm>
          <a:ln/>
        </p:spPr>
      </p:sp>
      <p:sp>
        <p:nvSpPr>
          <p:cNvPr id="473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72FA979-60B7-4223-9353-C5C04B25B9A7}" type="slidenum">
              <a:rPr lang="en-US"/>
              <a:pPr/>
              <a:t>44</a:t>
            </a:fld>
            <a:endParaRPr lang="en-US"/>
          </a:p>
        </p:txBody>
      </p:sp>
      <p:sp>
        <p:nvSpPr>
          <p:cNvPr id="474114" name="Rectangle 2"/>
          <p:cNvSpPr>
            <a:spLocks noGrp="1" noRot="1" noChangeAspect="1" noChangeArrowheads="1" noTextEdit="1"/>
          </p:cNvSpPr>
          <p:nvPr>
            <p:ph type="sldImg"/>
          </p:nvPr>
        </p:nvSpPr>
        <p:spPr>
          <a:xfrm>
            <a:off x="1150938" y="692150"/>
            <a:ext cx="4556125" cy="3416300"/>
          </a:xfrm>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7989B48-D0A5-4276-A6F2-5107B5E43585}" type="slidenum">
              <a:rPr lang="en-US"/>
              <a:pPr/>
              <a:t>45</a:t>
            </a:fld>
            <a:endParaRPr lang="en-US"/>
          </a:p>
        </p:txBody>
      </p:sp>
      <p:sp>
        <p:nvSpPr>
          <p:cNvPr id="475138" name="Rectangle 2"/>
          <p:cNvSpPr>
            <a:spLocks noGrp="1" noRot="1" noChangeAspect="1" noChangeArrowheads="1" noTextEdit="1"/>
          </p:cNvSpPr>
          <p:nvPr>
            <p:ph type="sldImg"/>
          </p:nvPr>
        </p:nvSpPr>
        <p:spPr>
          <a:xfrm>
            <a:off x="1150938" y="692150"/>
            <a:ext cx="4556125" cy="3416300"/>
          </a:xfrm>
          <a:ln/>
        </p:spPr>
      </p:sp>
      <p:sp>
        <p:nvSpPr>
          <p:cNvPr id="475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7CF264FE-7308-4B5E-93DE-9245B1CE35BE}" type="slidenum">
              <a:rPr lang="en-US"/>
              <a:pPr/>
              <a:t>46</a:t>
            </a:fld>
            <a:endParaRPr lang="en-US"/>
          </a:p>
        </p:txBody>
      </p:sp>
      <p:sp>
        <p:nvSpPr>
          <p:cNvPr id="476162" name="Rectangle 2"/>
          <p:cNvSpPr>
            <a:spLocks noGrp="1" noRot="1" noChangeAspect="1" noChangeArrowheads="1" noTextEdit="1"/>
          </p:cNvSpPr>
          <p:nvPr>
            <p:ph type="sldImg"/>
          </p:nvPr>
        </p:nvSpPr>
        <p:spPr>
          <a:xfrm>
            <a:off x="1150938" y="692150"/>
            <a:ext cx="4556125" cy="3416300"/>
          </a:xfrm>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347E307-2D9F-4E51-9D9D-2E82069FEDE8}" type="slidenum">
              <a:rPr lang="en-US"/>
              <a:pPr/>
              <a:t>47</a:t>
            </a:fld>
            <a:endParaRPr lang="en-US"/>
          </a:p>
        </p:txBody>
      </p:sp>
      <p:sp>
        <p:nvSpPr>
          <p:cNvPr id="477186" name="Rectangle 2"/>
          <p:cNvSpPr>
            <a:spLocks noGrp="1" noRot="1" noChangeAspect="1" noChangeArrowheads="1" noTextEdit="1"/>
          </p:cNvSpPr>
          <p:nvPr>
            <p:ph type="sldImg"/>
          </p:nvPr>
        </p:nvSpPr>
        <p:spPr>
          <a:xfrm>
            <a:off x="1150938" y="692150"/>
            <a:ext cx="4556125" cy="3416300"/>
          </a:xfrm>
          <a:ln/>
        </p:spPr>
      </p:sp>
      <p:sp>
        <p:nvSpPr>
          <p:cNvPr id="477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4A62938-75C7-4713-B24D-154FFA475FC0}" type="slidenum">
              <a:rPr lang="en-US"/>
              <a:pPr/>
              <a:t>48</a:t>
            </a:fld>
            <a:endParaRPr lang="en-US"/>
          </a:p>
        </p:txBody>
      </p:sp>
      <p:sp>
        <p:nvSpPr>
          <p:cNvPr id="478210" name="Rectangle 2"/>
          <p:cNvSpPr>
            <a:spLocks noGrp="1" noRot="1" noChangeAspect="1" noChangeArrowheads="1" noTextEdit="1"/>
          </p:cNvSpPr>
          <p:nvPr>
            <p:ph type="sldImg"/>
          </p:nvPr>
        </p:nvSpPr>
        <p:spPr>
          <a:xfrm>
            <a:off x="1150938" y="692150"/>
            <a:ext cx="4556125" cy="3416300"/>
          </a:xfrm>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764D0FD5-80DC-4824-8C90-9E85D9A634E2}" type="slidenum">
              <a:rPr lang="en-US"/>
              <a:pPr/>
              <a:t>49</a:t>
            </a:fld>
            <a:endParaRPr lang="en-US"/>
          </a:p>
        </p:txBody>
      </p:sp>
      <p:sp>
        <p:nvSpPr>
          <p:cNvPr id="479234" name="Rectangle 2"/>
          <p:cNvSpPr>
            <a:spLocks noGrp="1" noRot="1" noChangeAspect="1" noChangeArrowheads="1" noTextEdit="1"/>
          </p:cNvSpPr>
          <p:nvPr>
            <p:ph type="sldImg"/>
          </p:nvPr>
        </p:nvSpPr>
        <p:spPr>
          <a:xfrm>
            <a:off x="1150938" y="692150"/>
            <a:ext cx="4556125" cy="3416300"/>
          </a:xfrm>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1A99619-AC2C-4149-9875-F4591D272A8E}" type="slidenum">
              <a:rPr lang="en-US"/>
              <a:pPr/>
              <a:t>5</a:t>
            </a:fld>
            <a:endParaRPr lang="en-US"/>
          </a:p>
        </p:txBody>
      </p:sp>
      <p:sp>
        <p:nvSpPr>
          <p:cNvPr id="190466" name="Rectangle 2"/>
          <p:cNvSpPr>
            <a:spLocks noGrp="1" noRot="1" noChangeAspect="1" noChangeArrowheads="1" noTextEdit="1"/>
          </p:cNvSpPr>
          <p:nvPr>
            <p:ph type="sldImg"/>
          </p:nvPr>
        </p:nvSpPr>
        <p:spPr>
          <a:xfrm>
            <a:off x="1150938" y="692150"/>
            <a:ext cx="4556125" cy="341630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418065D1-36B7-47D8-9CB7-D1786DC8E5A3}" type="slidenum">
              <a:rPr lang="en-US"/>
              <a:pPr/>
              <a:t>50</a:t>
            </a:fld>
            <a:endParaRPr lang="en-US"/>
          </a:p>
        </p:txBody>
      </p:sp>
      <p:sp>
        <p:nvSpPr>
          <p:cNvPr id="480258" name="Rectangle 2"/>
          <p:cNvSpPr>
            <a:spLocks noGrp="1" noRot="1" noChangeAspect="1" noChangeArrowheads="1" noTextEdit="1"/>
          </p:cNvSpPr>
          <p:nvPr>
            <p:ph type="sldImg"/>
          </p:nvPr>
        </p:nvSpPr>
        <p:spPr>
          <a:xfrm>
            <a:off x="1150938" y="692150"/>
            <a:ext cx="4556125" cy="3416300"/>
          </a:xfrm>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CF1ACB3-9502-4537-866B-F8796CAEF696}" type="slidenum">
              <a:rPr lang="en-US"/>
              <a:pPr/>
              <a:t>51</a:t>
            </a:fld>
            <a:endParaRPr lang="en-US"/>
          </a:p>
        </p:txBody>
      </p:sp>
      <p:sp>
        <p:nvSpPr>
          <p:cNvPr id="481282" name="Rectangle 2"/>
          <p:cNvSpPr>
            <a:spLocks noGrp="1" noRot="1" noChangeAspect="1" noChangeArrowheads="1" noTextEdit="1"/>
          </p:cNvSpPr>
          <p:nvPr>
            <p:ph type="sldImg"/>
          </p:nvPr>
        </p:nvSpPr>
        <p:spPr>
          <a:xfrm>
            <a:off x="1150938" y="692150"/>
            <a:ext cx="4556125" cy="3416300"/>
          </a:xfrm>
          <a:ln/>
        </p:spPr>
      </p:sp>
      <p:sp>
        <p:nvSpPr>
          <p:cNvPr id="481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B61A160-F4A1-4310-BAE1-3465CDC16570}" type="slidenum">
              <a:rPr lang="en-US"/>
              <a:pPr/>
              <a:t>52</a:t>
            </a:fld>
            <a:endParaRPr lang="en-US"/>
          </a:p>
        </p:txBody>
      </p:sp>
      <p:sp>
        <p:nvSpPr>
          <p:cNvPr id="482306" name="Rectangle 2"/>
          <p:cNvSpPr>
            <a:spLocks noGrp="1" noRot="1" noChangeAspect="1" noChangeArrowheads="1" noTextEdit="1"/>
          </p:cNvSpPr>
          <p:nvPr>
            <p:ph type="sldImg"/>
          </p:nvPr>
        </p:nvSpPr>
        <p:spPr>
          <a:xfrm>
            <a:off x="1150938" y="692150"/>
            <a:ext cx="4556125" cy="3416300"/>
          </a:xfrm>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A3C5102-1409-4409-BDBB-1059B98C514A}" type="slidenum">
              <a:rPr lang="en-US"/>
              <a:pPr/>
              <a:t>53</a:t>
            </a:fld>
            <a:endParaRPr lang="en-US"/>
          </a:p>
        </p:txBody>
      </p:sp>
      <p:sp>
        <p:nvSpPr>
          <p:cNvPr id="483330" name="Rectangle 2"/>
          <p:cNvSpPr>
            <a:spLocks noGrp="1" noRot="1" noChangeAspect="1" noChangeArrowheads="1" noTextEdit="1"/>
          </p:cNvSpPr>
          <p:nvPr>
            <p:ph type="sldImg"/>
          </p:nvPr>
        </p:nvSpPr>
        <p:spPr>
          <a:xfrm>
            <a:off x="1150938" y="692150"/>
            <a:ext cx="4556125" cy="3416300"/>
          </a:xfrm>
          <a:ln/>
        </p:spPr>
      </p:sp>
      <p:sp>
        <p:nvSpPr>
          <p:cNvPr id="483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5E4E424-CCBC-487E-ABA8-7023132CA7BD}" type="slidenum">
              <a:rPr lang="en-US"/>
              <a:pPr/>
              <a:t>54</a:t>
            </a:fld>
            <a:endParaRPr lang="en-US"/>
          </a:p>
        </p:txBody>
      </p:sp>
      <p:sp>
        <p:nvSpPr>
          <p:cNvPr id="484354" name="Rectangle 2"/>
          <p:cNvSpPr>
            <a:spLocks noGrp="1" noRot="1" noChangeAspect="1" noChangeArrowheads="1" noTextEdit="1"/>
          </p:cNvSpPr>
          <p:nvPr>
            <p:ph type="sldImg"/>
          </p:nvPr>
        </p:nvSpPr>
        <p:spPr>
          <a:xfrm>
            <a:off x="1150938" y="692150"/>
            <a:ext cx="4556125" cy="3416300"/>
          </a:xfrm>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88F2448-5FE3-48F0-BB8C-CA00DACC1321}" type="slidenum">
              <a:rPr lang="en-US"/>
              <a:pPr/>
              <a:t>55</a:t>
            </a:fld>
            <a:endParaRPr lang="en-US"/>
          </a:p>
        </p:txBody>
      </p:sp>
      <p:sp>
        <p:nvSpPr>
          <p:cNvPr id="485378" name="Rectangle 2"/>
          <p:cNvSpPr>
            <a:spLocks noGrp="1" noRot="1" noChangeAspect="1" noChangeArrowheads="1" noTextEdit="1"/>
          </p:cNvSpPr>
          <p:nvPr>
            <p:ph type="sldImg"/>
          </p:nvPr>
        </p:nvSpPr>
        <p:spPr>
          <a:xfrm>
            <a:off x="1150938" y="692150"/>
            <a:ext cx="4556125" cy="3416300"/>
          </a:xfrm>
          <a:ln/>
        </p:spPr>
      </p:sp>
      <p:sp>
        <p:nvSpPr>
          <p:cNvPr id="485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8A06815-FAA7-4642-9AF3-D177AD3B70B0}" type="slidenum">
              <a:rPr lang="en-US"/>
              <a:pPr/>
              <a:t>56</a:t>
            </a:fld>
            <a:endParaRPr lang="en-US"/>
          </a:p>
        </p:txBody>
      </p:sp>
      <p:sp>
        <p:nvSpPr>
          <p:cNvPr id="486402" name="Rectangle 2"/>
          <p:cNvSpPr>
            <a:spLocks noGrp="1" noRot="1" noChangeAspect="1" noChangeArrowheads="1" noTextEdit="1"/>
          </p:cNvSpPr>
          <p:nvPr>
            <p:ph type="sldImg"/>
          </p:nvPr>
        </p:nvSpPr>
        <p:spPr>
          <a:xfrm>
            <a:off x="1150938" y="692150"/>
            <a:ext cx="4556125" cy="3416300"/>
          </a:xfrm>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250C38E-1B80-4E8F-947F-5E3125AF4C51}" type="slidenum">
              <a:rPr lang="en-US"/>
              <a:pPr/>
              <a:t>57</a:t>
            </a:fld>
            <a:endParaRPr lang="en-US"/>
          </a:p>
        </p:txBody>
      </p:sp>
      <p:sp>
        <p:nvSpPr>
          <p:cNvPr id="487426" name="Rectangle 2"/>
          <p:cNvSpPr>
            <a:spLocks noGrp="1" noRot="1" noChangeAspect="1" noChangeArrowheads="1" noTextEdit="1"/>
          </p:cNvSpPr>
          <p:nvPr>
            <p:ph type="sldImg"/>
          </p:nvPr>
        </p:nvSpPr>
        <p:spPr>
          <a:xfrm>
            <a:off x="1150938" y="692150"/>
            <a:ext cx="4556125" cy="3416300"/>
          </a:xfrm>
          <a:ln/>
        </p:spPr>
      </p:sp>
      <p:sp>
        <p:nvSpPr>
          <p:cNvPr id="487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4425AA7-291E-420E-84CB-3AA0A2ED1265}" type="slidenum">
              <a:rPr lang="en-US"/>
              <a:pPr/>
              <a:t>58</a:t>
            </a:fld>
            <a:endParaRPr lang="en-US"/>
          </a:p>
        </p:txBody>
      </p:sp>
      <p:sp>
        <p:nvSpPr>
          <p:cNvPr id="488450" name="Rectangle 2"/>
          <p:cNvSpPr>
            <a:spLocks noGrp="1" noRot="1" noChangeAspect="1" noChangeArrowheads="1" noTextEdit="1"/>
          </p:cNvSpPr>
          <p:nvPr>
            <p:ph type="sldImg"/>
          </p:nvPr>
        </p:nvSpPr>
        <p:spPr>
          <a:xfrm>
            <a:off x="1150938" y="692150"/>
            <a:ext cx="4556125" cy="3416300"/>
          </a:xfrm>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D8D8023-236F-46A9-8A65-7F603814517F}" type="slidenum">
              <a:rPr lang="en-US"/>
              <a:pPr/>
              <a:t>59</a:t>
            </a:fld>
            <a:endParaRPr lang="en-US"/>
          </a:p>
        </p:txBody>
      </p:sp>
      <p:sp>
        <p:nvSpPr>
          <p:cNvPr id="489474" name="Rectangle 2"/>
          <p:cNvSpPr>
            <a:spLocks noGrp="1" noRot="1" noChangeAspect="1" noChangeArrowheads="1" noTextEdit="1"/>
          </p:cNvSpPr>
          <p:nvPr>
            <p:ph type="sldImg"/>
          </p:nvPr>
        </p:nvSpPr>
        <p:spPr>
          <a:xfrm>
            <a:off x="1150938" y="692150"/>
            <a:ext cx="4556125" cy="3416300"/>
          </a:xfrm>
          <a:ln/>
        </p:spPr>
      </p:sp>
      <p:sp>
        <p:nvSpPr>
          <p:cNvPr id="489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BBE602D-9F12-4BFB-B337-A68448B4EE86}" type="slidenum">
              <a:rPr lang="en-US"/>
              <a:pPr/>
              <a:t>6</a:t>
            </a:fld>
            <a:endParaRPr lang="en-US"/>
          </a:p>
        </p:txBody>
      </p:sp>
      <p:sp>
        <p:nvSpPr>
          <p:cNvPr id="347138" name="Rectangle 2"/>
          <p:cNvSpPr>
            <a:spLocks noGrp="1" noRot="1" noChangeAspect="1" noChangeArrowheads="1" noTextEdit="1"/>
          </p:cNvSpPr>
          <p:nvPr>
            <p:ph type="sldImg"/>
          </p:nvPr>
        </p:nvSpPr>
        <p:spPr>
          <a:xfrm>
            <a:off x="1150938" y="692150"/>
            <a:ext cx="4556125" cy="3416300"/>
          </a:xfrm>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37A2224-8E61-4C22-AD77-F54400AB8AF8}" type="slidenum">
              <a:rPr lang="en-US"/>
              <a:pPr/>
              <a:t>60</a:t>
            </a:fld>
            <a:endParaRPr lang="en-US"/>
          </a:p>
        </p:txBody>
      </p:sp>
      <p:sp>
        <p:nvSpPr>
          <p:cNvPr id="490498" name="Rectangle 2"/>
          <p:cNvSpPr>
            <a:spLocks noGrp="1" noRot="1" noChangeAspect="1" noChangeArrowheads="1" noTextEdit="1"/>
          </p:cNvSpPr>
          <p:nvPr>
            <p:ph type="sldImg"/>
          </p:nvPr>
        </p:nvSpPr>
        <p:spPr>
          <a:xfrm>
            <a:off x="1150938" y="692150"/>
            <a:ext cx="4556125" cy="3416300"/>
          </a:xfrm>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7B9079A0-F77F-4F21-B555-CFB3C70C882D}" type="slidenum">
              <a:rPr lang="en-US"/>
              <a:pPr/>
              <a:t>61</a:t>
            </a:fld>
            <a:endParaRPr lang="en-US"/>
          </a:p>
        </p:txBody>
      </p:sp>
      <p:sp>
        <p:nvSpPr>
          <p:cNvPr id="491522" name="Rectangle 2"/>
          <p:cNvSpPr>
            <a:spLocks noGrp="1" noRot="1" noChangeAspect="1" noChangeArrowheads="1" noTextEdit="1"/>
          </p:cNvSpPr>
          <p:nvPr>
            <p:ph type="sldImg"/>
          </p:nvPr>
        </p:nvSpPr>
        <p:spPr>
          <a:xfrm>
            <a:off x="1150938" y="692150"/>
            <a:ext cx="4556125" cy="3416300"/>
          </a:xfrm>
          <a:ln/>
        </p:spPr>
      </p:sp>
      <p:sp>
        <p:nvSpPr>
          <p:cNvPr id="491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381B92A-5EFC-4523-942B-C9E387443A60}" type="slidenum">
              <a:rPr lang="en-US"/>
              <a:pPr/>
              <a:t>62</a:t>
            </a:fld>
            <a:endParaRPr lang="en-US"/>
          </a:p>
        </p:txBody>
      </p:sp>
      <p:sp>
        <p:nvSpPr>
          <p:cNvPr id="492546" name="Rectangle 2"/>
          <p:cNvSpPr>
            <a:spLocks noGrp="1" noRot="1" noChangeAspect="1" noChangeArrowheads="1" noTextEdit="1"/>
          </p:cNvSpPr>
          <p:nvPr>
            <p:ph type="sldImg"/>
          </p:nvPr>
        </p:nvSpPr>
        <p:spPr>
          <a:xfrm>
            <a:off x="1150938" y="692150"/>
            <a:ext cx="4556125" cy="3416300"/>
          </a:xfrm>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C5B3703-752D-44A8-9F4A-841B2813C98F}" type="slidenum">
              <a:rPr lang="en-US"/>
              <a:pPr/>
              <a:t>63</a:t>
            </a:fld>
            <a:endParaRPr lang="en-US"/>
          </a:p>
        </p:txBody>
      </p:sp>
      <p:sp>
        <p:nvSpPr>
          <p:cNvPr id="493570" name="Rectangle 2"/>
          <p:cNvSpPr>
            <a:spLocks noGrp="1" noRot="1" noChangeAspect="1" noChangeArrowheads="1" noTextEdit="1"/>
          </p:cNvSpPr>
          <p:nvPr>
            <p:ph type="sldImg"/>
          </p:nvPr>
        </p:nvSpPr>
        <p:spPr>
          <a:xfrm>
            <a:off x="1150938" y="692150"/>
            <a:ext cx="4556125" cy="3416300"/>
          </a:xfrm>
          <a:ln/>
        </p:spPr>
      </p:sp>
      <p:sp>
        <p:nvSpPr>
          <p:cNvPr id="493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1995A10-4C1D-460D-A9C9-0D74E95735F6}" type="slidenum">
              <a:rPr lang="en-US"/>
              <a:pPr/>
              <a:t>64</a:t>
            </a:fld>
            <a:endParaRPr lang="en-US"/>
          </a:p>
        </p:txBody>
      </p:sp>
      <p:sp>
        <p:nvSpPr>
          <p:cNvPr id="494594" name="Rectangle 2"/>
          <p:cNvSpPr>
            <a:spLocks noGrp="1" noRot="1" noChangeAspect="1" noChangeArrowheads="1" noTextEdit="1"/>
          </p:cNvSpPr>
          <p:nvPr>
            <p:ph type="sldImg"/>
          </p:nvPr>
        </p:nvSpPr>
        <p:spPr>
          <a:xfrm>
            <a:off x="1150938" y="692150"/>
            <a:ext cx="4556125" cy="3416300"/>
          </a:xfrm>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33D3853-5F79-452C-81B5-565F2A4113CE}" type="slidenum">
              <a:rPr lang="en-US"/>
              <a:pPr/>
              <a:t>65</a:t>
            </a:fld>
            <a:endParaRPr lang="en-US"/>
          </a:p>
        </p:txBody>
      </p:sp>
      <p:sp>
        <p:nvSpPr>
          <p:cNvPr id="495618" name="Rectangle 2"/>
          <p:cNvSpPr>
            <a:spLocks noGrp="1" noRot="1" noChangeAspect="1" noChangeArrowheads="1" noTextEdit="1"/>
          </p:cNvSpPr>
          <p:nvPr>
            <p:ph type="sldImg"/>
          </p:nvPr>
        </p:nvSpPr>
        <p:spPr>
          <a:xfrm>
            <a:off x="1150938" y="692150"/>
            <a:ext cx="4556125" cy="3416300"/>
          </a:xfrm>
          <a:ln/>
        </p:spPr>
      </p:sp>
      <p:sp>
        <p:nvSpPr>
          <p:cNvPr id="495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590AE9C-B2AD-4D95-9ECE-854F6519F1B9}" type="slidenum">
              <a:rPr lang="en-US"/>
              <a:pPr/>
              <a:t>66</a:t>
            </a:fld>
            <a:endParaRPr lang="en-US"/>
          </a:p>
        </p:txBody>
      </p:sp>
      <p:sp>
        <p:nvSpPr>
          <p:cNvPr id="496642" name="Rectangle 2"/>
          <p:cNvSpPr>
            <a:spLocks noGrp="1" noRot="1" noChangeAspect="1" noChangeArrowheads="1" noTextEdit="1"/>
          </p:cNvSpPr>
          <p:nvPr>
            <p:ph type="sldImg"/>
          </p:nvPr>
        </p:nvSpPr>
        <p:spPr>
          <a:xfrm>
            <a:off x="1150938" y="692150"/>
            <a:ext cx="4556125" cy="3416300"/>
          </a:xfrm>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38BA55C-F83C-4C3D-BF7C-B0A657E509D3}" type="slidenum">
              <a:rPr lang="en-US"/>
              <a:pPr/>
              <a:t>67</a:t>
            </a:fld>
            <a:endParaRPr lang="en-US"/>
          </a:p>
        </p:txBody>
      </p:sp>
      <p:sp>
        <p:nvSpPr>
          <p:cNvPr id="497666" name="Rectangle 2"/>
          <p:cNvSpPr>
            <a:spLocks noGrp="1" noRot="1" noChangeAspect="1" noChangeArrowheads="1" noTextEdit="1"/>
          </p:cNvSpPr>
          <p:nvPr>
            <p:ph type="sldImg"/>
          </p:nvPr>
        </p:nvSpPr>
        <p:spPr>
          <a:xfrm>
            <a:off x="1150938" y="692150"/>
            <a:ext cx="4556125" cy="3416300"/>
          </a:xfrm>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942CA8D-CABB-4E0B-BD5E-66E000094044}" type="slidenum">
              <a:rPr lang="en-US"/>
              <a:pPr/>
              <a:t>68</a:t>
            </a:fld>
            <a:endParaRPr lang="en-US"/>
          </a:p>
        </p:txBody>
      </p:sp>
      <p:sp>
        <p:nvSpPr>
          <p:cNvPr id="498690" name="Rectangle 2"/>
          <p:cNvSpPr>
            <a:spLocks noGrp="1" noRot="1" noChangeAspect="1" noChangeArrowheads="1" noTextEdit="1"/>
          </p:cNvSpPr>
          <p:nvPr>
            <p:ph type="sldImg"/>
          </p:nvPr>
        </p:nvSpPr>
        <p:spPr>
          <a:xfrm>
            <a:off x="1150938" y="692150"/>
            <a:ext cx="4556125" cy="3416300"/>
          </a:xfrm>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95E10FD-01C1-4386-A797-E16B8165D0CA}" type="slidenum">
              <a:rPr lang="en-US"/>
              <a:pPr/>
              <a:t>69</a:t>
            </a:fld>
            <a:endParaRPr lang="en-US"/>
          </a:p>
        </p:txBody>
      </p:sp>
      <p:sp>
        <p:nvSpPr>
          <p:cNvPr id="499714" name="Rectangle 2"/>
          <p:cNvSpPr>
            <a:spLocks noGrp="1" noRot="1" noChangeAspect="1" noChangeArrowheads="1" noTextEdit="1"/>
          </p:cNvSpPr>
          <p:nvPr>
            <p:ph type="sldImg"/>
          </p:nvPr>
        </p:nvSpPr>
        <p:spPr>
          <a:xfrm>
            <a:off x="1150938" y="692150"/>
            <a:ext cx="4556125" cy="3416300"/>
          </a:xfrm>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93B5933-2D92-441B-BE66-CBB3DDB78609}" type="slidenum">
              <a:rPr lang="en-US"/>
              <a:pPr/>
              <a:t>7</a:t>
            </a:fld>
            <a:endParaRPr lang="en-US"/>
          </a:p>
        </p:txBody>
      </p:sp>
      <p:sp>
        <p:nvSpPr>
          <p:cNvPr id="324610" name="Rectangle 2"/>
          <p:cNvSpPr>
            <a:spLocks noGrp="1" noRot="1" noChangeAspect="1" noChangeArrowheads="1" noTextEdit="1"/>
          </p:cNvSpPr>
          <p:nvPr>
            <p:ph type="sldImg"/>
          </p:nvPr>
        </p:nvSpPr>
        <p:spPr>
          <a:xfrm>
            <a:off x="1150938" y="692150"/>
            <a:ext cx="4556125" cy="3416300"/>
          </a:xfrm>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E928BC2-7DB4-43B7-B79B-24528876D22E}" type="slidenum">
              <a:rPr lang="en-US"/>
              <a:pPr/>
              <a:t>70</a:t>
            </a:fld>
            <a:endParaRPr lang="en-US"/>
          </a:p>
        </p:txBody>
      </p:sp>
      <p:sp>
        <p:nvSpPr>
          <p:cNvPr id="500738" name="Rectangle 2"/>
          <p:cNvSpPr>
            <a:spLocks noGrp="1" noRot="1" noChangeAspect="1" noChangeArrowheads="1" noTextEdit="1"/>
          </p:cNvSpPr>
          <p:nvPr>
            <p:ph type="sldImg"/>
          </p:nvPr>
        </p:nvSpPr>
        <p:spPr>
          <a:xfrm>
            <a:off x="1150938" y="692150"/>
            <a:ext cx="4556125" cy="3416300"/>
          </a:xfrm>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BB3AD41-E5C3-4504-82EF-4F70145A5D36}" type="slidenum">
              <a:rPr lang="en-US"/>
              <a:pPr/>
              <a:t>71</a:t>
            </a:fld>
            <a:endParaRPr lang="en-US"/>
          </a:p>
        </p:txBody>
      </p:sp>
      <p:sp>
        <p:nvSpPr>
          <p:cNvPr id="501762" name="Rectangle 2"/>
          <p:cNvSpPr>
            <a:spLocks noGrp="1" noRot="1" noChangeAspect="1" noChangeArrowheads="1" noTextEdit="1"/>
          </p:cNvSpPr>
          <p:nvPr>
            <p:ph type="sldImg"/>
          </p:nvPr>
        </p:nvSpPr>
        <p:spPr>
          <a:xfrm>
            <a:off x="1150938" y="692150"/>
            <a:ext cx="4556125" cy="3416300"/>
          </a:xfrm>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F790FC2-DEE5-4E88-AA4D-0D4F18DCD2F9}" type="slidenum">
              <a:rPr lang="en-US"/>
              <a:pPr/>
              <a:t>72</a:t>
            </a:fld>
            <a:endParaRPr lang="en-US"/>
          </a:p>
        </p:txBody>
      </p:sp>
      <p:sp>
        <p:nvSpPr>
          <p:cNvPr id="502786" name="Rectangle 2"/>
          <p:cNvSpPr>
            <a:spLocks noGrp="1" noRot="1" noChangeAspect="1" noChangeArrowheads="1" noTextEdit="1"/>
          </p:cNvSpPr>
          <p:nvPr>
            <p:ph type="sldImg"/>
          </p:nvPr>
        </p:nvSpPr>
        <p:spPr>
          <a:xfrm>
            <a:off x="1150938" y="692150"/>
            <a:ext cx="4556125" cy="3416300"/>
          </a:xfrm>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725893F-A399-4E98-82F1-3A8ECA4A09FF}" type="slidenum">
              <a:rPr lang="en-US"/>
              <a:pPr/>
              <a:t>73</a:t>
            </a:fld>
            <a:endParaRPr lang="en-US"/>
          </a:p>
        </p:txBody>
      </p:sp>
      <p:sp>
        <p:nvSpPr>
          <p:cNvPr id="503810" name="Rectangle 2"/>
          <p:cNvSpPr>
            <a:spLocks noGrp="1" noRot="1" noChangeAspect="1" noChangeArrowheads="1" noTextEdit="1"/>
          </p:cNvSpPr>
          <p:nvPr>
            <p:ph type="sldImg"/>
          </p:nvPr>
        </p:nvSpPr>
        <p:spPr>
          <a:xfrm>
            <a:off x="1150938" y="692150"/>
            <a:ext cx="4556125" cy="3416300"/>
          </a:xfrm>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4872430-41B3-4B0B-A0B7-F9C399A33745}" type="slidenum">
              <a:rPr lang="en-US"/>
              <a:pPr/>
              <a:t>74</a:t>
            </a:fld>
            <a:endParaRPr lang="en-US"/>
          </a:p>
        </p:txBody>
      </p:sp>
      <p:sp>
        <p:nvSpPr>
          <p:cNvPr id="504834" name="Rectangle 2"/>
          <p:cNvSpPr>
            <a:spLocks noGrp="1" noRot="1" noChangeAspect="1" noChangeArrowheads="1" noTextEdit="1"/>
          </p:cNvSpPr>
          <p:nvPr>
            <p:ph type="sldImg"/>
          </p:nvPr>
        </p:nvSpPr>
        <p:spPr>
          <a:xfrm>
            <a:off x="1150938" y="692150"/>
            <a:ext cx="4556125" cy="3416300"/>
          </a:xfrm>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FA0DAEE-A619-4D30-84AA-22B827639949}" type="slidenum">
              <a:rPr lang="en-US"/>
              <a:pPr/>
              <a:t>75</a:t>
            </a:fld>
            <a:endParaRPr lang="en-US"/>
          </a:p>
        </p:txBody>
      </p:sp>
      <p:sp>
        <p:nvSpPr>
          <p:cNvPr id="505858" name="Rectangle 2"/>
          <p:cNvSpPr>
            <a:spLocks noGrp="1" noRot="1" noChangeAspect="1" noChangeArrowheads="1" noTextEdit="1"/>
          </p:cNvSpPr>
          <p:nvPr>
            <p:ph type="sldImg"/>
          </p:nvPr>
        </p:nvSpPr>
        <p:spPr>
          <a:xfrm>
            <a:off x="1150938" y="692150"/>
            <a:ext cx="4556125" cy="3416300"/>
          </a:xfrm>
          <a:ln/>
        </p:spPr>
      </p:sp>
      <p:sp>
        <p:nvSpPr>
          <p:cNvPr id="505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D99DCD8-54A3-47C2-B661-F8174A530B7D}" type="slidenum">
              <a:rPr lang="en-US"/>
              <a:pPr/>
              <a:t>76</a:t>
            </a:fld>
            <a:endParaRPr lang="en-US"/>
          </a:p>
        </p:txBody>
      </p:sp>
      <p:sp>
        <p:nvSpPr>
          <p:cNvPr id="506882" name="Rectangle 2"/>
          <p:cNvSpPr>
            <a:spLocks noGrp="1" noRot="1" noChangeAspect="1" noChangeArrowheads="1" noTextEdit="1"/>
          </p:cNvSpPr>
          <p:nvPr>
            <p:ph type="sldImg"/>
          </p:nvPr>
        </p:nvSpPr>
        <p:spPr>
          <a:xfrm>
            <a:off x="1150938" y="692150"/>
            <a:ext cx="4556125" cy="3416300"/>
          </a:xfrm>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A7A6DE55-25E1-47B3-8838-EA96428E1687}" type="slidenum">
              <a:rPr lang="en-US"/>
              <a:pPr/>
              <a:t>77</a:t>
            </a:fld>
            <a:endParaRPr lang="en-US"/>
          </a:p>
        </p:txBody>
      </p:sp>
      <p:sp>
        <p:nvSpPr>
          <p:cNvPr id="520194" name="Rectangle 2"/>
          <p:cNvSpPr>
            <a:spLocks noGrp="1" noRot="1" noChangeAspect="1" noChangeArrowheads="1" noTextEdit="1"/>
          </p:cNvSpPr>
          <p:nvPr>
            <p:ph type="sldImg"/>
          </p:nvPr>
        </p:nvSpPr>
        <p:spPr>
          <a:xfrm>
            <a:off x="1150938" y="692150"/>
            <a:ext cx="4556125" cy="3416300"/>
          </a:xfrm>
          <a:ln/>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32FA04C-138B-4397-B05B-CE605A8C58E5}" type="slidenum">
              <a:rPr lang="en-US"/>
              <a:pPr/>
              <a:t>78</a:t>
            </a:fld>
            <a:endParaRPr lang="en-US"/>
          </a:p>
        </p:txBody>
      </p:sp>
      <p:sp>
        <p:nvSpPr>
          <p:cNvPr id="521218" name="Rectangle 2"/>
          <p:cNvSpPr>
            <a:spLocks noGrp="1" noRot="1" noChangeAspect="1" noChangeArrowheads="1" noTextEdit="1"/>
          </p:cNvSpPr>
          <p:nvPr>
            <p:ph type="sldImg"/>
          </p:nvPr>
        </p:nvSpPr>
        <p:spPr>
          <a:xfrm>
            <a:off x="1150938" y="692150"/>
            <a:ext cx="4556125" cy="3416300"/>
          </a:xfrm>
          <a:ln/>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988919A7-6319-4B29-9FBF-E94371C0E2C4}" type="slidenum">
              <a:rPr lang="en-US"/>
              <a:pPr/>
              <a:t>79</a:t>
            </a:fld>
            <a:endParaRPr lang="en-US"/>
          </a:p>
        </p:txBody>
      </p:sp>
      <p:sp>
        <p:nvSpPr>
          <p:cNvPr id="522242" name="Rectangle 2"/>
          <p:cNvSpPr>
            <a:spLocks noGrp="1" noRot="1" noChangeAspect="1" noChangeArrowheads="1" noTextEdit="1"/>
          </p:cNvSpPr>
          <p:nvPr>
            <p:ph type="sldImg"/>
          </p:nvPr>
        </p:nvSpPr>
        <p:spPr>
          <a:xfrm>
            <a:off x="1150938" y="692150"/>
            <a:ext cx="4556125" cy="3416300"/>
          </a:xfrm>
          <a:ln/>
        </p:spPr>
      </p:sp>
      <p:sp>
        <p:nvSpPr>
          <p:cNvPr id="522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268132A9-19D1-4A68-A042-801F34F2CC0A}" type="slidenum">
              <a:rPr lang="en-US"/>
              <a:pPr/>
              <a:t>8</a:t>
            </a:fld>
            <a:endParaRPr lang="en-US"/>
          </a:p>
        </p:txBody>
      </p:sp>
      <p:sp>
        <p:nvSpPr>
          <p:cNvPr id="376834" name="Rectangle 2"/>
          <p:cNvSpPr>
            <a:spLocks noGrp="1" noRot="1" noChangeAspect="1" noChangeArrowheads="1" noTextEdit="1"/>
          </p:cNvSpPr>
          <p:nvPr>
            <p:ph type="sldImg"/>
          </p:nvPr>
        </p:nvSpPr>
        <p:spPr>
          <a:xfrm>
            <a:off x="1150938" y="692150"/>
            <a:ext cx="4556125" cy="3416300"/>
          </a:xfrm>
          <a:ln/>
        </p:spPr>
      </p:sp>
      <p:sp>
        <p:nvSpPr>
          <p:cNvPr id="376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3233558-ECD6-4C2C-81D6-51D77B94C1BD}" type="slidenum">
              <a:rPr lang="en-US"/>
              <a:pPr/>
              <a:t>80</a:t>
            </a:fld>
            <a:endParaRPr lang="en-US"/>
          </a:p>
        </p:txBody>
      </p:sp>
      <p:sp>
        <p:nvSpPr>
          <p:cNvPr id="523266" name="Rectangle 2"/>
          <p:cNvSpPr>
            <a:spLocks noGrp="1" noRot="1" noChangeAspect="1" noChangeArrowheads="1" noTextEdit="1"/>
          </p:cNvSpPr>
          <p:nvPr>
            <p:ph type="sldImg"/>
          </p:nvPr>
        </p:nvSpPr>
        <p:spPr>
          <a:xfrm>
            <a:off x="1150938" y="692150"/>
            <a:ext cx="4556125" cy="3416300"/>
          </a:xfrm>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DFDE689-E0CC-4BA1-9868-18C60B8B5F4A}" type="slidenum">
              <a:rPr lang="en-US"/>
              <a:pPr/>
              <a:t>81</a:t>
            </a:fld>
            <a:endParaRPr lang="en-US"/>
          </a:p>
        </p:txBody>
      </p:sp>
      <p:sp>
        <p:nvSpPr>
          <p:cNvPr id="524290" name="Rectangle 2"/>
          <p:cNvSpPr>
            <a:spLocks noGrp="1" noRot="1" noChangeAspect="1" noChangeArrowheads="1" noTextEdit="1"/>
          </p:cNvSpPr>
          <p:nvPr>
            <p:ph type="sldImg"/>
          </p:nvPr>
        </p:nvSpPr>
        <p:spPr>
          <a:xfrm>
            <a:off x="1150938" y="692150"/>
            <a:ext cx="4556125" cy="3416300"/>
          </a:xfrm>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F475A9E6-F1A4-4702-A4F0-A99751D89750}" type="slidenum">
              <a:rPr lang="en-US"/>
              <a:pPr/>
              <a:t>82</a:t>
            </a:fld>
            <a:endParaRPr lang="en-US"/>
          </a:p>
        </p:txBody>
      </p:sp>
      <p:sp>
        <p:nvSpPr>
          <p:cNvPr id="525314" name="Rectangle 2"/>
          <p:cNvSpPr>
            <a:spLocks noGrp="1" noRot="1" noChangeAspect="1" noChangeArrowheads="1" noTextEdit="1"/>
          </p:cNvSpPr>
          <p:nvPr>
            <p:ph type="sldImg"/>
          </p:nvPr>
        </p:nvSpPr>
        <p:spPr>
          <a:xfrm>
            <a:off x="1150938" y="692150"/>
            <a:ext cx="4556125" cy="3416300"/>
          </a:xfrm>
          <a:ln/>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57FCE14-4361-4035-BB6B-070504B50350}" type="slidenum">
              <a:rPr lang="en-US"/>
              <a:pPr/>
              <a:t>83</a:t>
            </a:fld>
            <a:endParaRPr lang="en-US"/>
          </a:p>
        </p:txBody>
      </p:sp>
      <p:sp>
        <p:nvSpPr>
          <p:cNvPr id="526338" name="Rectangle 2"/>
          <p:cNvSpPr>
            <a:spLocks noGrp="1" noRot="1" noChangeAspect="1" noChangeArrowheads="1" noTextEdit="1"/>
          </p:cNvSpPr>
          <p:nvPr>
            <p:ph type="sldImg"/>
          </p:nvPr>
        </p:nvSpPr>
        <p:spPr>
          <a:xfrm>
            <a:off x="1150938" y="692150"/>
            <a:ext cx="4556125" cy="3416300"/>
          </a:xfrm>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28A8FCE9-CB24-4CE8-BD93-8A007B27A114}" type="slidenum">
              <a:rPr lang="en-US"/>
              <a:pPr/>
              <a:t>84</a:t>
            </a:fld>
            <a:endParaRPr lang="en-US"/>
          </a:p>
        </p:txBody>
      </p:sp>
      <p:sp>
        <p:nvSpPr>
          <p:cNvPr id="527362" name="Rectangle 2"/>
          <p:cNvSpPr>
            <a:spLocks noGrp="1" noRot="1" noChangeAspect="1" noChangeArrowheads="1" noTextEdit="1"/>
          </p:cNvSpPr>
          <p:nvPr>
            <p:ph type="sldImg"/>
          </p:nvPr>
        </p:nvSpPr>
        <p:spPr>
          <a:xfrm>
            <a:off x="1150938" y="692150"/>
            <a:ext cx="4556125" cy="3416300"/>
          </a:xfrm>
          <a:ln/>
        </p:spPr>
      </p:sp>
      <p:sp>
        <p:nvSpPr>
          <p:cNvPr id="527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E6C61AB-5A06-4270-AF4E-0E21BBC015A0}" type="slidenum">
              <a:rPr lang="en-US"/>
              <a:pPr/>
              <a:t>85</a:t>
            </a:fld>
            <a:endParaRPr lang="en-US"/>
          </a:p>
        </p:txBody>
      </p:sp>
      <p:sp>
        <p:nvSpPr>
          <p:cNvPr id="528386" name="Rectangle 2"/>
          <p:cNvSpPr>
            <a:spLocks noGrp="1" noRot="1" noChangeAspect="1" noChangeArrowheads="1" noTextEdit="1"/>
          </p:cNvSpPr>
          <p:nvPr>
            <p:ph type="sldImg"/>
          </p:nvPr>
        </p:nvSpPr>
        <p:spPr>
          <a:xfrm>
            <a:off x="1150938" y="692150"/>
            <a:ext cx="4556125" cy="3416300"/>
          </a:xfrm>
          <a:ln/>
        </p:spPr>
      </p:sp>
      <p:sp>
        <p:nvSpPr>
          <p:cNvPr id="528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477DD2EC-F7FA-4AAA-95C0-C42D1CA111C3}" type="slidenum">
              <a:rPr lang="en-US"/>
              <a:pPr/>
              <a:t>86</a:t>
            </a:fld>
            <a:endParaRPr lang="en-US"/>
          </a:p>
        </p:txBody>
      </p:sp>
      <p:sp>
        <p:nvSpPr>
          <p:cNvPr id="529410" name="Rectangle 2"/>
          <p:cNvSpPr>
            <a:spLocks noGrp="1" noRot="1" noChangeAspect="1" noChangeArrowheads="1" noTextEdit="1"/>
          </p:cNvSpPr>
          <p:nvPr>
            <p:ph type="sldImg"/>
          </p:nvPr>
        </p:nvSpPr>
        <p:spPr>
          <a:xfrm>
            <a:off x="1150938" y="692150"/>
            <a:ext cx="4556125" cy="3416300"/>
          </a:xfrm>
          <a:ln/>
        </p:spPr>
      </p:sp>
      <p:sp>
        <p:nvSpPr>
          <p:cNvPr id="529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DC7F640E-5284-42A9-BA5C-BAF09BB49BEB}" type="slidenum">
              <a:rPr lang="en-US"/>
              <a:pPr/>
              <a:t>87</a:t>
            </a:fld>
            <a:endParaRPr lang="en-US"/>
          </a:p>
        </p:txBody>
      </p:sp>
      <p:sp>
        <p:nvSpPr>
          <p:cNvPr id="530434" name="Rectangle 2"/>
          <p:cNvSpPr>
            <a:spLocks noGrp="1" noRot="1" noChangeAspect="1" noChangeArrowheads="1" noTextEdit="1"/>
          </p:cNvSpPr>
          <p:nvPr>
            <p:ph type="sldImg"/>
          </p:nvPr>
        </p:nvSpPr>
        <p:spPr>
          <a:xfrm>
            <a:off x="1150938" y="692150"/>
            <a:ext cx="4556125" cy="3416300"/>
          </a:xfrm>
          <a:ln/>
        </p:spPr>
      </p:sp>
      <p:sp>
        <p:nvSpPr>
          <p:cNvPr id="530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E7DFABBC-9535-4ED8-9DED-F0BB92B60D23}" type="slidenum">
              <a:rPr lang="en-US"/>
              <a:pPr/>
              <a:t>88</a:t>
            </a:fld>
            <a:endParaRPr lang="en-US"/>
          </a:p>
        </p:txBody>
      </p:sp>
      <p:sp>
        <p:nvSpPr>
          <p:cNvPr id="531458" name="Rectangle 2"/>
          <p:cNvSpPr>
            <a:spLocks noGrp="1" noRot="1" noChangeAspect="1" noChangeArrowheads="1" noTextEdit="1"/>
          </p:cNvSpPr>
          <p:nvPr>
            <p:ph type="sldImg"/>
          </p:nvPr>
        </p:nvSpPr>
        <p:spPr>
          <a:xfrm>
            <a:off x="1150938" y="692150"/>
            <a:ext cx="4556125" cy="3416300"/>
          </a:xfrm>
          <a:ln/>
        </p:spPr>
      </p:sp>
      <p:sp>
        <p:nvSpPr>
          <p:cNvPr id="531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45312A6-F475-43BC-89A1-6C1FBB25CC81}" type="slidenum">
              <a:rPr lang="en-US"/>
              <a:pPr/>
              <a:t>89</a:t>
            </a:fld>
            <a:endParaRPr lang="en-US"/>
          </a:p>
        </p:txBody>
      </p:sp>
      <p:sp>
        <p:nvSpPr>
          <p:cNvPr id="536578" name="Rectangle 2"/>
          <p:cNvSpPr>
            <a:spLocks noGrp="1" noRot="1" noChangeAspect="1" noChangeArrowheads="1" noTextEdit="1"/>
          </p:cNvSpPr>
          <p:nvPr>
            <p:ph type="sldImg"/>
          </p:nvPr>
        </p:nvSpPr>
        <p:spPr>
          <a:xfrm>
            <a:off x="1150938" y="692150"/>
            <a:ext cx="4556125" cy="3416300"/>
          </a:xfrm>
          <a:ln/>
        </p:spPr>
      </p:sp>
      <p:sp>
        <p:nvSpPr>
          <p:cNvPr id="536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8E89A2E-F730-4A90-81DD-0E03976E027B}" type="slidenum">
              <a:rPr lang="en-US"/>
              <a:pPr/>
              <a:t>9</a:t>
            </a:fld>
            <a:endParaRPr lang="en-US"/>
          </a:p>
        </p:txBody>
      </p:sp>
      <p:sp>
        <p:nvSpPr>
          <p:cNvPr id="377858" name="Rectangle 2"/>
          <p:cNvSpPr>
            <a:spLocks noGrp="1" noRot="1" noChangeAspect="1" noChangeArrowheads="1" noTextEdit="1"/>
          </p:cNvSpPr>
          <p:nvPr>
            <p:ph type="sldImg"/>
          </p:nvPr>
        </p:nvSpPr>
        <p:spPr>
          <a:xfrm>
            <a:off x="1150938" y="692150"/>
            <a:ext cx="4556125" cy="3416300"/>
          </a:xfrm>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0625B73A-B607-4567-83FE-640E62DF1EB5}" type="slidenum">
              <a:rPr lang="en-US"/>
              <a:pPr/>
              <a:t>90</a:t>
            </a:fld>
            <a:endParaRPr lang="en-US"/>
          </a:p>
        </p:txBody>
      </p:sp>
      <p:sp>
        <p:nvSpPr>
          <p:cNvPr id="537602" name="Rectangle 2"/>
          <p:cNvSpPr>
            <a:spLocks noGrp="1" noRot="1" noChangeAspect="1" noChangeArrowheads="1" noTextEdit="1"/>
          </p:cNvSpPr>
          <p:nvPr>
            <p:ph type="sldImg"/>
          </p:nvPr>
        </p:nvSpPr>
        <p:spPr>
          <a:xfrm>
            <a:off x="1150938" y="692150"/>
            <a:ext cx="4556125" cy="3416300"/>
          </a:xfrm>
          <a:ln/>
        </p:spPr>
      </p:sp>
      <p:sp>
        <p:nvSpPr>
          <p:cNvPr id="537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28669964-E5B2-4E2B-A3BC-AA7948D010C4}" type="slidenum">
              <a:rPr lang="en-US"/>
              <a:pPr/>
              <a:t>91</a:t>
            </a:fld>
            <a:endParaRPr lang="en-US"/>
          </a:p>
        </p:txBody>
      </p:sp>
      <p:sp>
        <p:nvSpPr>
          <p:cNvPr id="538626" name="Rectangle 2"/>
          <p:cNvSpPr>
            <a:spLocks noGrp="1" noRot="1" noChangeAspect="1" noChangeArrowheads="1" noTextEdit="1"/>
          </p:cNvSpPr>
          <p:nvPr>
            <p:ph type="sldImg"/>
          </p:nvPr>
        </p:nvSpPr>
        <p:spPr>
          <a:xfrm>
            <a:off x="1150938" y="692150"/>
            <a:ext cx="4556125" cy="3416300"/>
          </a:xfrm>
          <a:ln/>
        </p:spPr>
      </p:sp>
      <p:sp>
        <p:nvSpPr>
          <p:cNvPr id="538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6D2DF3AD-3F38-436C-A016-AD3A261982BB}" type="slidenum">
              <a:rPr lang="en-US"/>
              <a:pPr/>
              <a:t>92</a:t>
            </a:fld>
            <a:endParaRPr lang="en-US"/>
          </a:p>
        </p:txBody>
      </p:sp>
      <p:sp>
        <p:nvSpPr>
          <p:cNvPr id="539650" name="Rectangle 2"/>
          <p:cNvSpPr>
            <a:spLocks noGrp="1" noRot="1" noChangeAspect="1" noChangeArrowheads="1" noTextEdit="1"/>
          </p:cNvSpPr>
          <p:nvPr>
            <p:ph type="sldImg"/>
          </p:nvPr>
        </p:nvSpPr>
        <p:spPr>
          <a:xfrm>
            <a:off x="1150938" y="692150"/>
            <a:ext cx="4556125" cy="3416300"/>
          </a:xfrm>
          <a:ln/>
        </p:spPr>
      </p:sp>
      <p:sp>
        <p:nvSpPr>
          <p:cNvPr id="539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7BB4CAA2-7C95-4436-8D1E-A050976A5A75}" type="slidenum">
              <a:rPr lang="en-US"/>
              <a:pPr/>
              <a:t>93</a:t>
            </a:fld>
            <a:endParaRPr lang="en-US"/>
          </a:p>
        </p:txBody>
      </p:sp>
      <p:sp>
        <p:nvSpPr>
          <p:cNvPr id="562178" name="Rectangle 2"/>
          <p:cNvSpPr>
            <a:spLocks noGrp="1" noRot="1" noChangeAspect="1" noChangeArrowheads="1" noTextEdit="1"/>
          </p:cNvSpPr>
          <p:nvPr>
            <p:ph type="sldImg"/>
          </p:nvPr>
        </p:nvSpPr>
        <p:spPr>
          <a:xfrm>
            <a:off x="1150938" y="692150"/>
            <a:ext cx="4556125" cy="3416300"/>
          </a:xfrm>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3980E553-6AAA-42A0-A84D-D00F44FD38B9}" type="slidenum">
              <a:rPr lang="en-US"/>
              <a:pPr/>
              <a:t>94</a:t>
            </a:fld>
            <a:endParaRPr lang="en-US"/>
          </a:p>
        </p:txBody>
      </p:sp>
      <p:sp>
        <p:nvSpPr>
          <p:cNvPr id="563202" name="Rectangle 2"/>
          <p:cNvSpPr>
            <a:spLocks noGrp="1" noRot="1" noChangeAspect="1" noChangeArrowheads="1" noTextEdit="1"/>
          </p:cNvSpPr>
          <p:nvPr>
            <p:ph type="sldImg"/>
          </p:nvPr>
        </p:nvSpPr>
        <p:spPr>
          <a:xfrm>
            <a:off x="1150938" y="692150"/>
            <a:ext cx="4556125" cy="3416300"/>
          </a:xfrm>
          <a:ln/>
        </p:spPr>
      </p:sp>
      <p:sp>
        <p:nvSpPr>
          <p:cNvPr id="563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C79CA766-E3AD-442E-8B40-AD40E9EE9715}" type="slidenum">
              <a:rPr lang="en-US"/>
              <a:pPr/>
              <a:t>95</a:t>
            </a:fld>
            <a:endParaRPr lang="en-US"/>
          </a:p>
        </p:txBody>
      </p:sp>
      <p:sp>
        <p:nvSpPr>
          <p:cNvPr id="564226" name="Rectangle 2"/>
          <p:cNvSpPr>
            <a:spLocks noGrp="1" noRot="1" noChangeAspect="1" noChangeArrowheads="1" noTextEdit="1"/>
          </p:cNvSpPr>
          <p:nvPr>
            <p:ph type="sldImg"/>
          </p:nvPr>
        </p:nvSpPr>
        <p:spPr>
          <a:xfrm>
            <a:off x="1150938" y="692150"/>
            <a:ext cx="4556125" cy="3416300"/>
          </a:xfrm>
          <a:ln/>
        </p:spPr>
      </p:sp>
      <p:sp>
        <p:nvSpPr>
          <p:cNvPr id="564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5513B93E-7023-4189-B0A3-3610F649580B}" type="slidenum">
              <a:rPr lang="en-US"/>
              <a:pPr/>
              <a:t>96</a:t>
            </a:fld>
            <a:endParaRPr lang="en-US"/>
          </a:p>
        </p:txBody>
      </p:sp>
      <p:sp>
        <p:nvSpPr>
          <p:cNvPr id="565250" name="Rectangle 2"/>
          <p:cNvSpPr>
            <a:spLocks noGrp="1" noRot="1" noChangeAspect="1" noChangeArrowheads="1" noTextEdit="1"/>
          </p:cNvSpPr>
          <p:nvPr>
            <p:ph type="sldImg"/>
          </p:nvPr>
        </p:nvSpPr>
        <p:spPr>
          <a:xfrm>
            <a:off x="1150938" y="692150"/>
            <a:ext cx="4556125" cy="3416300"/>
          </a:xfrm>
          <a:ln/>
        </p:spPr>
      </p:sp>
      <p:sp>
        <p:nvSpPr>
          <p:cNvPr id="565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BA9372DE-921B-4FB0-BAC0-5617256545DF}" type="slidenum">
              <a:rPr lang="en-US"/>
              <a:pPr/>
              <a:t>97</a:t>
            </a:fld>
            <a:endParaRPr lang="en-US"/>
          </a:p>
        </p:txBody>
      </p:sp>
      <p:sp>
        <p:nvSpPr>
          <p:cNvPr id="566274" name="Rectangle 2"/>
          <p:cNvSpPr>
            <a:spLocks noGrp="1" noRot="1" noChangeAspect="1" noChangeArrowheads="1" noTextEdit="1"/>
          </p:cNvSpPr>
          <p:nvPr>
            <p:ph type="sldImg"/>
          </p:nvPr>
        </p:nvSpPr>
        <p:spPr>
          <a:xfrm>
            <a:off x="1150938" y="692150"/>
            <a:ext cx="4556125" cy="3416300"/>
          </a:xfrm>
          <a:ln/>
        </p:spPr>
      </p:sp>
      <p:sp>
        <p:nvSpPr>
          <p:cNvPr id="566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8E099C1C-C141-4735-8FF9-9FB7986D620D}" type="slidenum">
              <a:rPr lang="en-US"/>
              <a:pPr/>
              <a:t>98</a:t>
            </a:fld>
            <a:endParaRPr lang="en-US"/>
          </a:p>
        </p:txBody>
      </p:sp>
      <p:sp>
        <p:nvSpPr>
          <p:cNvPr id="567298" name="Rectangle 2"/>
          <p:cNvSpPr>
            <a:spLocks noGrp="1" noRot="1" noChangeAspect="1" noChangeArrowheads="1" noTextEdit="1"/>
          </p:cNvSpPr>
          <p:nvPr>
            <p:ph type="sldImg"/>
          </p:nvPr>
        </p:nvSpPr>
        <p:spPr>
          <a:xfrm>
            <a:off x="1150938" y="692150"/>
            <a:ext cx="4556125" cy="3416300"/>
          </a:xfrm>
          <a:ln/>
        </p:spPr>
      </p:sp>
      <p:sp>
        <p:nvSpPr>
          <p:cNvPr id="567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5"/>
          </p:nvPr>
        </p:nvSpPr>
        <p:spPr>
          <a:ln/>
        </p:spPr>
        <p:txBody>
          <a:bodyPr/>
          <a:lstStyle/>
          <a:p>
            <a:fld id="{18698B6C-071D-442A-B764-8CDDF67773A4}" type="slidenum">
              <a:rPr lang="en-US"/>
              <a:pPr/>
              <a:t>99</a:t>
            </a:fld>
            <a:endParaRPr lang="en-US"/>
          </a:p>
        </p:txBody>
      </p:sp>
      <p:sp>
        <p:nvSpPr>
          <p:cNvPr id="568322" name="Rectangle 2"/>
          <p:cNvSpPr>
            <a:spLocks noGrp="1" noRot="1" noChangeAspect="1" noChangeArrowheads="1" noTextEdit="1"/>
          </p:cNvSpPr>
          <p:nvPr>
            <p:ph type="sldImg"/>
          </p:nvPr>
        </p:nvSpPr>
        <p:spPr>
          <a:xfrm>
            <a:off x="1150938" y="692150"/>
            <a:ext cx="4556125" cy="3416300"/>
          </a:xfrm>
          <a:ln/>
        </p:spPr>
      </p:sp>
      <p:sp>
        <p:nvSpPr>
          <p:cNvPr id="568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82BA5-F90B-4957-AC22-00EF6C49D65A}" type="slidenum">
              <a:rPr lang="en-US"/>
              <a:pPr/>
              <a:t>‹#›</a:t>
            </a:fld>
            <a:endParaRPr lang="en-US"/>
          </a:p>
        </p:txBody>
      </p:sp>
    </p:spTree>
    <p:extLst>
      <p:ext uri="{BB962C8B-B14F-4D97-AF65-F5344CB8AC3E}">
        <p14:creationId xmlns:p14="http://schemas.microsoft.com/office/powerpoint/2010/main" xmlns="" val="59676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A68414-ADB9-4A62-8373-5D89C83CD359}" type="slidenum">
              <a:rPr lang="en-US"/>
              <a:pPr/>
              <a:t>‹#›</a:t>
            </a:fld>
            <a:endParaRPr lang="en-US"/>
          </a:p>
        </p:txBody>
      </p:sp>
    </p:spTree>
    <p:extLst>
      <p:ext uri="{BB962C8B-B14F-4D97-AF65-F5344CB8AC3E}">
        <p14:creationId xmlns:p14="http://schemas.microsoft.com/office/powerpoint/2010/main" xmlns="" val="327141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131B0A-ACDF-48CA-AA76-A6159321E6FE}" type="slidenum">
              <a:rPr lang="en-US"/>
              <a:pPr/>
              <a:t>‹#›</a:t>
            </a:fld>
            <a:endParaRPr lang="en-US"/>
          </a:p>
        </p:txBody>
      </p:sp>
    </p:spTree>
    <p:extLst>
      <p:ext uri="{BB962C8B-B14F-4D97-AF65-F5344CB8AC3E}">
        <p14:creationId xmlns:p14="http://schemas.microsoft.com/office/powerpoint/2010/main" xmlns="" val="343770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A74DF-C26C-4A12-A9F1-0A72D1727A5E}" type="slidenum">
              <a:rPr lang="en-US"/>
              <a:pPr/>
              <a:t>‹#›</a:t>
            </a:fld>
            <a:endParaRPr lang="en-US"/>
          </a:p>
        </p:txBody>
      </p:sp>
    </p:spTree>
    <p:extLst>
      <p:ext uri="{BB962C8B-B14F-4D97-AF65-F5344CB8AC3E}">
        <p14:creationId xmlns:p14="http://schemas.microsoft.com/office/powerpoint/2010/main" xmlns="" val="323774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FD1759-9F25-4F46-BDCB-97EC93DFABB5}" type="slidenum">
              <a:rPr lang="en-US"/>
              <a:pPr/>
              <a:t>‹#›</a:t>
            </a:fld>
            <a:endParaRPr lang="en-US"/>
          </a:p>
        </p:txBody>
      </p:sp>
    </p:spTree>
    <p:extLst>
      <p:ext uri="{BB962C8B-B14F-4D97-AF65-F5344CB8AC3E}">
        <p14:creationId xmlns:p14="http://schemas.microsoft.com/office/powerpoint/2010/main" xmlns="" val="370008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885F3-D4BD-43B2-BC03-D799E492B8A9}" type="slidenum">
              <a:rPr lang="en-US"/>
              <a:pPr/>
              <a:t>‹#›</a:t>
            </a:fld>
            <a:endParaRPr lang="en-US"/>
          </a:p>
        </p:txBody>
      </p:sp>
    </p:spTree>
    <p:extLst>
      <p:ext uri="{BB962C8B-B14F-4D97-AF65-F5344CB8AC3E}">
        <p14:creationId xmlns:p14="http://schemas.microsoft.com/office/powerpoint/2010/main" xmlns="" val="230584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162DC6-86D9-445F-9F61-F6EE6EA15BBE}" type="slidenum">
              <a:rPr lang="en-US"/>
              <a:pPr/>
              <a:t>‹#›</a:t>
            </a:fld>
            <a:endParaRPr lang="en-US"/>
          </a:p>
        </p:txBody>
      </p:sp>
    </p:spTree>
    <p:extLst>
      <p:ext uri="{BB962C8B-B14F-4D97-AF65-F5344CB8AC3E}">
        <p14:creationId xmlns:p14="http://schemas.microsoft.com/office/powerpoint/2010/main" xmlns="" val="403619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572458-C579-4346-971D-DE0EB03BD5A8}" type="slidenum">
              <a:rPr lang="en-US"/>
              <a:pPr/>
              <a:t>‹#›</a:t>
            </a:fld>
            <a:endParaRPr lang="en-US"/>
          </a:p>
        </p:txBody>
      </p:sp>
    </p:spTree>
    <p:extLst>
      <p:ext uri="{BB962C8B-B14F-4D97-AF65-F5344CB8AC3E}">
        <p14:creationId xmlns:p14="http://schemas.microsoft.com/office/powerpoint/2010/main" xmlns="" val="401211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F7C6B4-9F7B-4CB6-B86E-89AB2394055F}" type="slidenum">
              <a:rPr lang="en-US"/>
              <a:pPr/>
              <a:t>‹#›</a:t>
            </a:fld>
            <a:endParaRPr lang="en-US"/>
          </a:p>
        </p:txBody>
      </p:sp>
    </p:spTree>
    <p:extLst>
      <p:ext uri="{BB962C8B-B14F-4D97-AF65-F5344CB8AC3E}">
        <p14:creationId xmlns:p14="http://schemas.microsoft.com/office/powerpoint/2010/main" xmlns="" val="110142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1D2BAA-F8E6-47A1-8539-5DAA9A3659E0}" type="slidenum">
              <a:rPr lang="en-US"/>
              <a:pPr/>
              <a:t>‹#›</a:t>
            </a:fld>
            <a:endParaRPr lang="en-US"/>
          </a:p>
        </p:txBody>
      </p:sp>
    </p:spTree>
    <p:extLst>
      <p:ext uri="{BB962C8B-B14F-4D97-AF65-F5344CB8AC3E}">
        <p14:creationId xmlns:p14="http://schemas.microsoft.com/office/powerpoint/2010/main" xmlns="" val="251537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755924-36DD-4134-932E-4C7EF1F93AA3}" type="slidenum">
              <a:rPr lang="en-US"/>
              <a:pPr/>
              <a:t>‹#›</a:t>
            </a:fld>
            <a:endParaRPr lang="en-US"/>
          </a:p>
        </p:txBody>
      </p:sp>
    </p:spTree>
    <p:extLst>
      <p:ext uri="{BB962C8B-B14F-4D97-AF65-F5344CB8AC3E}">
        <p14:creationId xmlns:p14="http://schemas.microsoft.com/office/powerpoint/2010/main" xmlns="" val="230528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tx1"/>
                </a:solidFill>
                <a:effectLst/>
              </a:defRPr>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tx1"/>
                </a:solidFill>
                <a:effectLst/>
              </a:defRPr>
            </a:lvl1pPr>
          </a:lstStyle>
          <a:p>
            <a:endParaRPr lang="en-US"/>
          </a:p>
        </p:txBody>
      </p:sp>
      <p:sp>
        <p:nvSpPr>
          <p:cNvPr id="1028" name="Rectangle 4"/>
          <p:cNvSpPr>
            <a:spLocks noGrp="1" noChangeArrowheads="1"/>
          </p:cNvSpPr>
          <p:nvPr>
            <p:ph type="sldNum" sz="quarter" idx="4"/>
          </p:nvPr>
        </p:nvSpPr>
        <p:spPr bwMode="auto">
          <a:xfrm>
            <a:off x="70866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tx1"/>
                </a:solidFill>
                <a:effectLst/>
              </a:defRPr>
            </a:lvl1pPr>
          </a:lstStyle>
          <a:p>
            <a:fld id="{B76CA237-274E-463B-B2D8-E94BBA6FCCCC}" type="slidenum">
              <a:rPr lang="en-US"/>
              <a:pPr/>
              <a:t>‹#›</a:t>
            </a:fld>
            <a:endParaRPr lang="en-US"/>
          </a:p>
        </p:txBody>
      </p:sp>
      <p:sp>
        <p:nvSpPr>
          <p:cNvPr id="1067" name="Rectangle 43"/>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68" name="Rectangle 44"/>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w"/>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1"/>
        </a:buClr>
        <a:buSzPct val="65000"/>
        <a:buFont typeface="Monotype Sorts" pitchFamily="2" charset="2"/>
        <a:buChar char="F"/>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0409AE0-C783-460E-BCD1-2DCC2B28B737}" type="datetimeFigureOut">
              <a:rPr lang="en-US" smtClean="0">
                <a:solidFill>
                  <a:prstClr val="black">
                    <a:tint val="75000"/>
                  </a:prstClr>
                </a:solidFill>
                <a:effectLst/>
                <a:latin typeface="Calibri"/>
              </a:rPr>
              <a:pPr eaLnBrk="1" fontAlgn="auto" hangingPunct="1">
                <a:spcBef>
                  <a:spcPts val="0"/>
                </a:spcBef>
                <a:spcAft>
                  <a:spcPts val="0"/>
                </a:spcAft>
              </a:pPr>
              <a:t>12/15/2014</a:t>
            </a:fld>
            <a:endParaRPr lang="en-US">
              <a:solidFill>
                <a:prstClr val="black">
                  <a:tint val="75000"/>
                </a:prstClr>
              </a:solidFill>
              <a:effectLst/>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effectLst/>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8B0A0C5D-9090-4ED8-87AF-46DB75DAAFEA}" type="slidenum">
              <a:rPr lang="en-US" smtClean="0">
                <a:solidFill>
                  <a:prstClr val="black">
                    <a:tint val="75000"/>
                  </a:prstClr>
                </a:solidFill>
                <a:effectLst/>
                <a:latin typeface="Calibri"/>
              </a:rPr>
              <a:pPr eaLnBrk="1" fontAlgn="auto" hangingPunct="1">
                <a:spcBef>
                  <a:spcPts val="0"/>
                </a:spcBef>
                <a:spcAft>
                  <a:spcPts val="0"/>
                </a:spcAft>
              </a:pPr>
              <a:t>‹#›</a:t>
            </a:fld>
            <a:endParaRPr lang="en-US">
              <a:solidFill>
                <a:prstClr val="black">
                  <a:tint val="75000"/>
                </a:prstClr>
              </a:solidFill>
              <a:effectLst/>
              <a:latin typeface="Calibri"/>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trrs.army.mil/atrrscc/"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hyperlink" Target="https://www.aimsrdl.atsc.army.mil/securedaccp_top.ht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logsa.army.mil/etms/online.ht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army.mil/usapa/"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http://www.adtdl.army.mil/atdls.htm" TargetMode="External"/><Relationship Id="rId4" Type="http://schemas.openxmlformats.org/officeDocument/2006/relationships/hyperlink" Target="http://www.logsa.army.mil/etms/online.htm"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B996"/>
        </a:solidFill>
        <a:effectLst/>
      </p:bgPr>
    </p:bg>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CC0B70-0E98-4C6E-A5A3-D3D2CD2CFE00}" type="slidenum">
              <a:rPr lang="en-US"/>
              <a:pPr/>
              <a:t>10</a:t>
            </a:fld>
            <a:endParaRPr lang="en-US"/>
          </a:p>
        </p:txBody>
      </p:sp>
      <p:sp>
        <p:nvSpPr>
          <p:cNvPr id="371714" name="Rectangle 2"/>
          <p:cNvSpPr>
            <a:spLocks noGrp="1" noChangeArrowheads="1"/>
          </p:cNvSpPr>
          <p:nvPr>
            <p:ph type="title"/>
          </p:nvPr>
        </p:nvSpPr>
        <p:spPr/>
        <p:txBody>
          <a:bodyPr/>
          <a:lstStyle/>
          <a:p>
            <a:r>
              <a:rPr lang="en-US"/>
              <a:t>Maintenance Standards and Concepts (cont.)</a:t>
            </a:r>
          </a:p>
        </p:txBody>
      </p:sp>
      <p:sp>
        <p:nvSpPr>
          <p:cNvPr id="371715" name="Rectangle 3"/>
          <p:cNvSpPr>
            <a:spLocks noGrp="1" noChangeArrowheads="1"/>
          </p:cNvSpPr>
          <p:nvPr>
            <p:ph type="body" idx="1"/>
          </p:nvPr>
        </p:nvSpPr>
        <p:spPr/>
        <p:txBody>
          <a:bodyPr/>
          <a:lstStyle/>
          <a:p>
            <a:r>
              <a:rPr lang="en-US"/>
              <a:t>PMCS ensures early detection of faults and maintenance requirements.</a:t>
            </a:r>
          </a:p>
          <a:p>
            <a:r>
              <a:rPr lang="en-US"/>
              <a:t>MAC (Maintenance Allocation Charts) are in the –20 series maintenance manuals and specify what tasks are performed at what level of maintenance</a:t>
            </a:r>
          </a:p>
          <a:p>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7E72BB-95F6-47A8-B3AD-0145D42E2160}" type="slidenum">
              <a:rPr lang="en-US"/>
              <a:pPr/>
              <a:t>100</a:t>
            </a:fld>
            <a:endParaRPr lang="en-US"/>
          </a:p>
        </p:txBody>
      </p:sp>
      <p:sp>
        <p:nvSpPr>
          <p:cNvPr id="547842" name="Rectangle 2"/>
          <p:cNvSpPr>
            <a:spLocks noGrp="1" noChangeArrowheads="1"/>
          </p:cNvSpPr>
          <p:nvPr>
            <p:ph type="title"/>
          </p:nvPr>
        </p:nvSpPr>
        <p:spPr>
          <a:xfrm>
            <a:off x="685800" y="76200"/>
            <a:ext cx="7772400" cy="1143000"/>
          </a:xfrm>
        </p:spPr>
        <p:txBody>
          <a:bodyPr/>
          <a:lstStyle/>
          <a:p>
            <a:r>
              <a:rPr lang="en-US"/>
              <a:t>Maintenance Request Process</a:t>
            </a:r>
          </a:p>
        </p:txBody>
      </p:sp>
      <p:sp>
        <p:nvSpPr>
          <p:cNvPr id="547843" name="Rectangle 3"/>
          <p:cNvSpPr>
            <a:spLocks noGrp="1" noChangeArrowheads="1"/>
          </p:cNvSpPr>
          <p:nvPr>
            <p:ph type="body" idx="1"/>
          </p:nvPr>
        </p:nvSpPr>
        <p:spPr>
          <a:xfrm>
            <a:off x="685800" y="1066800"/>
            <a:ext cx="7772400" cy="2133600"/>
          </a:xfrm>
        </p:spPr>
        <p:txBody>
          <a:bodyPr/>
          <a:lstStyle/>
          <a:p>
            <a:r>
              <a:rPr lang="en-US"/>
              <a:t>Prints two copies of a maintenance request (one for the DS maintenance facility and one as the hand receipt copy).</a:t>
            </a:r>
          </a:p>
        </p:txBody>
      </p:sp>
      <p:sp>
        <p:nvSpPr>
          <p:cNvPr id="547844" name="Rectangle 4"/>
          <p:cNvSpPr>
            <a:spLocks noChangeArrowheads="1"/>
          </p:cNvSpPr>
          <p:nvPr/>
        </p:nvSpPr>
        <p:spPr bwMode="auto">
          <a:xfrm>
            <a:off x="685800" y="30480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Maintenance Status Update Process</a:t>
            </a:r>
          </a:p>
        </p:txBody>
      </p:sp>
      <p:sp>
        <p:nvSpPr>
          <p:cNvPr id="547845" name="Rectangle 5"/>
          <p:cNvSpPr>
            <a:spLocks noChangeArrowheads="1"/>
          </p:cNvSpPr>
          <p:nvPr/>
        </p:nvSpPr>
        <p:spPr bwMode="auto">
          <a:xfrm>
            <a:off x="685800" y="4038600"/>
            <a:ext cx="77724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Used to update status for equipment undergoing support maintenance.</a:t>
            </a:r>
          </a:p>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Can be updated manually or via a SAMS transaction diskette/ telecommunications.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38644C-E1B1-4034-969D-C32B9A035B69}" type="slidenum">
              <a:rPr lang="en-US"/>
              <a:pPr/>
              <a:t>101</a:t>
            </a:fld>
            <a:endParaRPr lang="en-US"/>
          </a:p>
        </p:txBody>
      </p:sp>
      <p:sp>
        <p:nvSpPr>
          <p:cNvPr id="548866" name="Rectangle 2"/>
          <p:cNvSpPr>
            <a:spLocks noGrp="1" noChangeArrowheads="1"/>
          </p:cNvSpPr>
          <p:nvPr>
            <p:ph type="title"/>
          </p:nvPr>
        </p:nvSpPr>
        <p:spPr/>
        <p:txBody>
          <a:bodyPr/>
          <a:lstStyle/>
          <a:p>
            <a:r>
              <a:rPr lang="en-US"/>
              <a:t>Maintenance Request Register</a:t>
            </a:r>
          </a:p>
        </p:txBody>
      </p:sp>
      <p:sp>
        <p:nvSpPr>
          <p:cNvPr id="548867" name="Rectangle 3"/>
          <p:cNvSpPr>
            <a:spLocks noGrp="1" noChangeArrowheads="1"/>
          </p:cNvSpPr>
          <p:nvPr>
            <p:ph type="body" idx="1"/>
          </p:nvPr>
        </p:nvSpPr>
        <p:spPr>
          <a:xfrm>
            <a:off x="685800" y="1219200"/>
            <a:ext cx="7772400" cy="5410200"/>
          </a:xfrm>
        </p:spPr>
        <p:txBody>
          <a:bodyPr/>
          <a:lstStyle/>
          <a:p>
            <a:pPr>
              <a:lnSpc>
                <a:spcPct val="90000"/>
              </a:lnSpc>
            </a:pPr>
            <a:r>
              <a:rPr lang="en-US"/>
              <a:t>Prints the register.</a:t>
            </a:r>
          </a:p>
          <a:p>
            <a:pPr>
              <a:lnSpc>
                <a:spcPct val="90000"/>
              </a:lnSpc>
            </a:pPr>
            <a:r>
              <a:rPr lang="en-US"/>
              <a:t>Shows chronological status of all organizational NMC equipment work orders.</a:t>
            </a:r>
          </a:p>
          <a:p>
            <a:pPr>
              <a:lnSpc>
                <a:spcPct val="90000"/>
              </a:lnSpc>
            </a:pPr>
            <a:r>
              <a:rPr lang="en-US"/>
              <a:t>Shows current status and support work order number for all equipment at DS.</a:t>
            </a:r>
          </a:p>
          <a:p>
            <a:pPr>
              <a:lnSpc>
                <a:spcPct val="90000"/>
              </a:lnSpc>
            </a:pPr>
            <a:r>
              <a:rPr lang="en-US"/>
              <a:t>Tracks non-mission capable time for the Army Materiel Status System (AMSS), uses the work order status to track DS maintenance down time between supply and maintenance.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D24332-2F37-48FF-8F85-FF898D4AF63B}" type="slidenum">
              <a:rPr lang="en-US"/>
              <a:pPr/>
              <a:t>102</a:t>
            </a:fld>
            <a:endParaRPr lang="en-US"/>
          </a:p>
        </p:txBody>
      </p:sp>
      <p:sp>
        <p:nvSpPr>
          <p:cNvPr id="549890" name="Rectangle 2"/>
          <p:cNvSpPr>
            <a:spLocks noGrp="1" noChangeArrowheads="1"/>
          </p:cNvSpPr>
          <p:nvPr>
            <p:ph type="title"/>
          </p:nvPr>
        </p:nvSpPr>
        <p:spPr/>
        <p:txBody>
          <a:bodyPr/>
          <a:lstStyle/>
          <a:p>
            <a:r>
              <a:rPr lang="en-US"/>
              <a:t>Maintenance Master Data File (MMDF) Load/Upload Process</a:t>
            </a:r>
          </a:p>
        </p:txBody>
      </p:sp>
      <p:sp>
        <p:nvSpPr>
          <p:cNvPr id="549891" name="Rectangle 3"/>
          <p:cNvSpPr>
            <a:spLocks noGrp="1" noChangeArrowheads="1"/>
          </p:cNvSpPr>
          <p:nvPr>
            <p:ph type="body" idx="1"/>
          </p:nvPr>
        </p:nvSpPr>
        <p:spPr>
          <a:xfrm>
            <a:off x="685800" y="1905000"/>
            <a:ext cx="7772400" cy="5105400"/>
          </a:xfrm>
        </p:spPr>
        <p:txBody>
          <a:bodyPr/>
          <a:lstStyle/>
          <a:p>
            <a:pPr>
              <a:lnSpc>
                <a:spcPct val="90000"/>
              </a:lnSpc>
            </a:pPr>
            <a:r>
              <a:rPr lang="en-US"/>
              <a:t>Uploads MMDF diskettes onto the system.</a:t>
            </a:r>
          </a:p>
          <a:p>
            <a:pPr>
              <a:lnSpc>
                <a:spcPct val="90000"/>
              </a:lnSpc>
            </a:pPr>
            <a:r>
              <a:rPr lang="en-US"/>
              <a:t>Identifies reportable equipment by model/series/system, subsystem and weapon system.</a:t>
            </a:r>
          </a:p>
          <a:p>
            <a:pPr>
              <a:lnSpc>
                <a:spcPct val="90000"/>
              </a:lnSpc>
            </a:pPr>
            <a:r>
              <a:rPr lang="en-US"/>
              <a:t>MMDF is managed and distributed by LOGSA.</a:t>
            </a:r>
          </a:p>
          <a:p>
            <a:pPr lvl="1">
              <a:lnSpc>
                <a:spcPct val="90000"/>
              </a:lnSpc>
            </a:pPr>
            <a:r>
              <a:rPr lang="en-US"/>
              <a:t>Is updated every 6 months.</a:t>
            </a:r>
          </a:p>
          <a:p>
            <a:pPr lvl="1">
              <a:lnSpc>
                <a:spcPct val="90000"/>
              </a:lnSpc>
            </a:pPr>
            <a:r>
              <a:rPr lang="en-US"/>
              <a:t>Replaces and supercedes Appendix B or AR 700-138.</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F6E0E9-CC42-480E-B94A-6B7867629AA4}" type="slidenum">
              <a:rPr lang="en-US"/>
              <a:pPr/>
              <a:t>103</a:t>
            </a:fld>
            <a:endParaRPr lang="en-US"/>
          </a:p>
        </p:txBody>
      </p:sp>
      <p:sp>
        <p:nvSpPr>
          <p:cNvPr id="550914" name="Rectangle 2"/>
          <p:cNvSpPr>
            <a:spLocks noGrp="1" noChangeArrowheads="1"/>
          </p:cNvSpPr>
          <p:nvPr>
            <p:ph type="title"/>
          </p:nvPr>
        </p:nvSpPr>
        <p:spPr/>
        <p:txBody>
          <a:bodyPr/>
          <a:lstStyle/>
          <a:p>
            <a:r>
              <a:rPr lang="en-US"/>
              <a:t>(MMDF) Load/Upload Process </a:t>
            </a:r>
            <a:r>
              <a:rPr lang="en-US" sz="2800"/>
              <a:t>(cont.)</a:t>
            </a:r>
          </a:p>
        </p:txBody>
      </p:sp>
      <p:sp>
        <p:nvSpPr>
          <p:cNvPr id="550915" name="Rectangle 3"/>
          <p:cNvSpPr>
            <a:spLocks noGrp="1" noChangeArrowheads="1"/>
          </p:cNvSpPr>
          <p:nvPr>
            <p:ph type="body" idx="1"/>
          </p:nvPr>
        </p:nvSpPr>
        <p:spPr>
          <a:xfrm>
            <a:off x="685800" y="1828800"/>
            <a:ext cx="7772400" cy="4800600"/>
          </a:xfrm>
        </p:spPr>
        <p:txBody>
          <a:bodyPr/>
          <a:lstStyle/>
          <a:p>
            <a:pPr>
              <a:lnSpc>
                <a:spcPct val="90000"/>
              </a:lnSpc>
            </a:pPr>
            <a:r>
              <a:rPr lang="en-US"/>
              <a:t>MMDF for ULLS is received from the SAMS-1 site.</a:t>
            </a:r>
          </a:p>
          <a:p>
            <a:pPr>
              <a:lnSpc>
                <a:spcPct val="90000"/>
              </a:lnSpc>
            </a:pPr>
            <a:r>
              <a:rPr lang="en-US"/>
              <a:t>When the process is complete:</a:t>
            </a:r>
          </a:p>
          <a:p>
            <a:pPr lvl="1">
              <a:lnSpc>
                <a:spcPct val="90000"/>
              </a:lnSpc>
            </a:pPr>
            <a:r>
              <a:rPr lang="en-US"/>
              <a:t>ULLS produces an error listing of discrepancies.</a:t>
            </a:r>
          </a:p>
          <a:p>
            <a:pPr lvl="1">
              <a:lnSpc>
                <a:spcPct val="90000"/>
              </a:lnSpc>
            </a:pPr>
            <a:r>
              <a:rPr lang="en-US"/>
              <a:t>The Equipment Correction List will provide a list of equipment catalog deficiencies by NSN and a listing of equipment systems by Admin number that are not IAW AR 700-138 for reporting purposes.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1925B0-315F-4908-901C-D410CEBD3508}" type="slidenum">
              <a:rPr lang="en-US"/>
              <a:pPr/>
              <a:t>104</a:t>
            </a:fld>
            <a:endParaRPr lang="en-US"/>
          </a:p>
        </p:txBody>
      </p:sp>
      <p:sp>
        <p:nvSpPr>
          <p:cNvPr id="551938" name="Rectangle 2"/>
          <p:cNvSpPr>
            <a:spLocks noGrp="1" noChangeArrowheads="1"/>
          </p:cNvSpPr>
          <p:nvPr>
            <p:ph type="title"/>
          </p:nvPr>
        </p:nvSpPr>
        <p:spPr/>
        <p:txBody>
          <a:bodyPr/>
          <a:lstStyle/>
          <a:p>
            <a:r>
              <a:rPr lang="en-US"/>
              <a:t>Materiel Readiness Reporting</a:t>
            </a:r>
          </a:p>
        </p:txBody>
      </p:sp>
      <p:sp>
        <p:nvSpPr>
          <p:cNvPr id="551939" name="Rectangle 3"/>
          <p:cNvSpPr>
            <a:spLocks noGrp="1" noChangeArrowheads="1"/>
          </p:cNvSpPr>
          <p:nvPr>
            <p:ph type="body" idx="1"/>
          </p:nvPr>
        </p:nvSpPr>
        <p:spPr/>
        <p:txBody>
          <a:bodyPr/>
          <a:lstStyle/>
          <a:p>
            <a:r>
              <a:rPr lang="en-US"/>
              <a:t>Reports through the chain of command to national level.</a:t>
            </a:r>
          </a:p>
          <a:p>
            <a:r>
              <a:rPr lang="en-US"/>
              <a:t>Provides the chain of command, the materiel developer, the Army Staff and the Joint Chiefs of Staff with an assessment of readiness.</a:t>
            </a:r>
          </a:p>
          <a:p>
            <a:r>
              <a:rPr lang="en-US"/>
              <a:t>Inaccurate reporting is unacceptable.</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74F481-EEB9-4D12-BCA5-AC23325D768F}" type="slidenum">
              <a:rPr lang="en-US"/>
              <a:pPr/>
              <a:t>105</a:t>
            </a:fld>
            <a:endParaRPr lang="en-US"/>
          </a:p>
        </p:txBody>
      </p:sp>
      <p:sp>
        <p:nvSpPr>
          <p:cNvPr id="552962" name="Rectangle 2"/>
          <p:cNvSpPr>
            <a:spLocks noGrp="1" noChangeArrowheads="1"/>
          </p:cNvSpPr>
          <p:nvPr>
            <p:ph type="title"/>
          </p:nvPr>
        </p:nvSpPr>
        <p:spPr/>
        <p:txBody>
          <a:bodyPr/>
          <a:lstStyle/>
          <a:p>
            <a:r>
              <a:rPr lang="en-US"/>
              <a:t>Materiel Readiness Reporting </a:t>
            </a:r>
            <a:r>
              <a:rPr lang="en-US" sz="2800"/>
              <a:t>(cont.)</a:t>
            </a:r>
          </a:p>
        </p:txBody>
      </p:sp>
      <p:sp>
        <p:nvSpPr>
          <p:cNvPr id="552963" name="Rectangle 3"/>
          <p:cNvSpPr>
            <a:spLocks noGrp="1" noChangeArrowheads="1"/>
          </p:cNvSpPr>
          <p:nvPr>
            <p:ph type="body" idx="1"/>
          </p:nvPr>
        </p:nvSpPr>
        <p:spPr/>
        <p:txBody>
          <a:bodyPr/>
          <a:lstStyle/>
          <a:p>
            <a:pPr>
              <a:lnSpc>
                <a:spcPct val="90000"/>
              </a:lnSpc>
            </a:pPr>
            <a:r>
              <a:rPr lang="en-US"/>
              <a:t>Readiness reports are management tools.</a:t>
            </a:r>
          </a:p>
          <a:p>
            <a:pPr>
              <a:lnSpc>
                <a:spcPct val="90000"/>
              </a:lnSpc>
            </a:pPr>
            <a:r>
              <a:rPr lang="en-US"/>
              <a:t>The Materiel Status Reporting System and Unit Status Report (USR) are the most useful tools to assess readiness.</a:t>
            </a:r>
          </a:p>
          <a:p>
            <a:pPr>
              <a:lnSpc>
                <a:spcPct val="90000"/>
              </a:lnSpc>
            </a:pPr>
            <a:r>
              <a:rPr lang="en-US"/>
              <a:t>ULLS and AMSS have automated and replaced the manual system for ground, missile and aviation equipment.</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0EEE54-1C9F-407A-B0D7-076228AF11E8}" type="slidenum">
              <a:rPr lang="en-US"/>
              <a:pPr/>
              <a:t>106</a:t>
            </a:fld>
            <a:endParaRPr lang="en-US"/>
          </a:p>
        </p:txBody>
      </p:sp>
      <p:sp>
        <p:nvSpPr>
          <p:cNvPr id="553986" name="Rectangle 2"/>
          <p:cNvSpPr>
            <a:spLocks noGrp="1" noChangeArrowheads="1"/>
          </p:cNvSpPr>
          <p:nvPr>
            <p:ph type="title"/>
          </p:nvPr>
        </p:nvSpPr>
        <p:spPr/>
        <p:txBody>
          <a:bodyPr/>
          <a:lstStyle/>
          <a:p>
            <a:r>
              <a:rPr lang="en-US"/>
              <a:t>Materiel Status Processes</a:t>
            </a:r>
            <a:endParaRPr lang="en-US" sz="2800"/>
          </a:p>
        </p:txBody>
      </p:sp>
      <p:sp>
        <p:nvSpPr>
          <p:cNvPr id="553987" name="Rectangle 3"/>
          <p:cNvSpPr>
            <a:spLocks noGrp="1" noChangeArrowheads="1"/>
          </p:cNvSpPr>
          <p:nvPr>
            <p:ph type="body" idx="1"/>
          </p:nvPr>
        </p:nvSpPr>
        <p:spPr>
          <a:xfrm>
            <a:off x="685800" y="1676400"/>
            <a:ext cx="7772400" cy="4800600"/>
          </a:xfrm>
        </p:spPr>
        <p:txBody>
          <a:bodyPr/>
          <a:lstStyle/>
          <a:p>
            <a:r>
              <a:rPr lang="en-US"/>
              <a:t>Display/Print AMSS Reports.</a:t>
            </a:r>
          </a:p>
          <a:p>
            <a:r>
              <a:rPr lang="en-US"/>
              <a:t>Send AMSS Transactions to Higher Level.</a:t>
            </a:r>
          </a:p>
          <a:p>
            <a:r>
              <a:rPr lang="en-US"/>
              <a:t>Receive AMSS Transactions from Lower Level.</a:t>
            </a:r>
          </a:p>
          <a:p>
            <a:r>
              <a:rPr lang="en-US"/>
              <a:t>Update AMSS Authorizations.</a:t>
            </a:r>
          </a:p>
          <a:p>
            <a:r>
              <a:rPr lang="en-US"/>
              <a:t>End of Report Period Processing.</a:t>
            </a:r>
          </a:p>
          <a:p>
            <a:r>
              <a:rPr lang="en-US"/>
              <a:t>DA Form 2715 Feeder Reports.</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092B1A-3480-4801-81C1-C163407464E4}" type="slidenum">
              <a:rPr lang="en-US"/>
              <a:pPr/>
              <a:t>107</a:t>
            </a:fld>
            <a:endParaRPr lang="en-US"/>
          </a:p>
        </p:txBody>
      </p:sp>
      <p:sp>
        <p:nvSpPr>
          <p:cNvPr id="555010" name="Rectangle 2"/>
          <p:cNvSpPr>
            <a:spLocks noGrp="1" noChangeArrowheads="1"/>
          </p:cNvSpPr>
          <p:nvPr>
            <p:ph type="title"/>
          </p:nvPr>
        </p:nvSpPr>
        <p:spPr/>
        <p:txBody>
          <a:bodyPr/>
          <a:lstStyle/>
          <a:p>
            <a:r>
              <a:rPr lang="en-US"/>
              <a:t>Display/Print AMSS Reports</a:t>
            </a:r>
          </a:p>
        </p:txBody>
      </p:sp>
      <p:sp>
        <p:nvSpPr>
          <p:cNvPr id="555011" name="Rectangle 3"/>
          <p:cNvSpPr>
            <a:spLocks noGrp="1" noChangeArrowheads="1"/>
          </p:cNvSpPr>
          <p:nvPr>
            <p:ph type="body" idx="1"/>
          </p:nvPr>
        </p:nvSpPr>
        <p:spPr>
          <a:xfrm>
            <a:off x="685800" y="1524000"/>
            <a:ext cx="7772400" cy="5943600"/>
          </a:xfrm>
        </p:spPr>
        <p:txBody>
          <a:bodyPr/>
          <a:lstStyle/>
          <a:p>
            <a:pPr>
              <a:lnSpc>
                <a:spcPct val="80000"/>
              </a:lnSpc>
            </a:pPr>
            <a:r>
              <a:rPr lang="en-US"/>
              <a:t>Rollup by UIC.</a:t>
            </a:r>
          </a:p>
          <a:p>
            <a:pPr lvl="1">
              <a:lnSpc>
                <a:spcPct val="80000"/>
              </a:lnSpc>
            </a:pPr>
            <a:r>
              <a:rPr lang="en-US"/>
              <a:t>Consolidates by UIC all reportable systems/subsystems or End Items with NMC time during reporting period.</a:t>
            </a:r>
          </a:p>
          <a:p>
            <a:pPr>
              <a:lnSpc>
                <a:spcPct val="80000"/>
              </a:lnSpc>
            </a:pPr>
            <a:r>
              <a:rPr lang="en-US"/>
              <a:t>Rollup by EIC.</a:t>
            </a:r>
          </a:p>
          <a:p>
            <a:pPr lvl="1">
              <a:lnSpc>
                <a:spcPct val="80000"/>
              </a:lnSpc>
            </a:pPr>
            <a:r>
              <a:rPr lang="en-US"/>
              <a:t>Consolidates by UIC or EIC all reportable systems/subsystems or end items with NMC time during reporting period.</a:t>
            </a:r>
          </a:p>
          <a:p>
            <a:pPr>
              <a:lnSpc>
                <a:spcPct val="80000"/>
              </a:lnSpc>
            </a:pPr>
            <a:r>
              <a:rPr lang="en-US"/>
              <a:t>Class IX Failure Data by Admin Number.</a:t>
            </a:r>
          </a:p>
          <a:p>
            <a:pPr lvl="1">
              <a:lnSpc>
                <a:spcPct val="80000"/>
              </a:lnSpc>
            </a:pPr>
            <a:r>
              <a:rPr lang="en-US"/>
              <a:t>Class IX parts affecting NMCM and NMCS status for each prime item, subsystem or end item will be annotated.</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89FE488-3F7D-4350-9006-AFF9CC149440}" type="slidenum">
              <a:rPr lang="en-US"/>
              <a:pPr/>
              <a:t>108</a:t>
            </a:fld>
            <a:endParaRPr lang="en-US"/>
          </a:p>
        </p:txBody>
      </p:sp>
      <p:sp>
        <p:nvSpPr>
          <p:cNvPr id="556034" name="Rectangle 2"/>
          <p:cNvSpPr>
            <a:spLocks noGrp="1" noChangeArrowheads="1"/>
          </p:cNvSpPr>
          <p:nvPr>
            <p:ph type="title"/>
          </p:nvPr>
        </p:nvSpPr>
        <p:spPr/>
        <p:txBody>
          <a:bodyPr/>
          <a:lstStyle/>
          <a:p>
            <a:r>
              <a:rPr lang="en-US"/>
              <a:t>Display/Print AMSS Reports </a:t>
            </a:r>
            <a:r>
              <a:rPr lang="en-US" sz="2800"/>
              <a:t>(cont.)</a:t>
            </a:r>
            <a:endParaRPr lang="en-US"/>
          </a:p>
        </p:txBody>
      </p:sp>
      <p:sp>
        <p:nvSpPr>
          <p:cNvPr id="556035" name="Rectangle 3"/>
          <p:cNvSpPr>
            <a:spLocks noGrp="1" noChangeArrowheads="1"/>
          </p:cNvSpPr>
          <p:nvPr>
            <p:ph type="body" idx="1"/>
          </p:nvPr>
        </p:nvSpPr>
        <p:spPr>
          <a:xfrm>
            <a:off x="685800" y="1295400"/>
            <a:ext cx="7772400" cy="6096000"/>
          </a:xfrm>
        </p:spPr>
        <p:txBody>
          <a:bodyPr/>
          <a:lstStyle/>
          <a:p>
            <a:pPr>
              <a:lnSpc>
                <a:spcPct val="90000"/>
              </a:lnSpc>
            </a:pPr>
            <a:r>
              <a:rPr lang="en-US"/>
              <a:t>NMC Report.</a:t>
            </a:r>
          </a:p>
          <a:p>
            <a:pPr lvl="1">
              <a:lnSpc>
                <a:spcPct val="90000"/>
              </a:lnSpc>
            </a:pPr>
            <a:r>
              <a:rPr lang="en-US"/>
              <a:t>Total NMC time accumulated for reportable prime items, subsystems and end items.</a:t>
            </a:r>
          </a:p>
          <a:p>
            <a:pPr lvl="1">
              <a:lnSpc>
                <a:spcPct val="90000"/>
              </a:lnSpc>
            </a:pPr>
            <a:r>
              <a:rPr lang="en-US"/>
              <a:t>Organized by Admin number and divided into separate NMC time categories.</a:t>
            </a:r>
          </a:p>
          <a:p>
            <a:pPr>
              <a:lnSpc>
                <a:spcPct val="90000"/>
              </a:lnSpc>
            </a:pPr>
            <a:r>
              <a:rPr lang="en-US"/>
              <a:t>System Status Summary.</a:t>
            </a:r>
          </a:p>
          <a:p>
            <a:pPr lvl="1">
              <a:lnSpc>
                <a:spcPct val="90000"/>
              </a:lnSpc>
            </a:pPr>
            <a:r>
              <a:rPr lang="en-US"/>
              <a:t>Total NMC time accumulated for all reportable systems and end items consolidated by EIC.</a:t>
            </a:r>
          </a:p>
          <a:p>
            <a:pPr>
              <a:lnSpc>
                <a:spcPct val="90000"/>
              </a:lnSpc>
            </a:pPr>
            <a:r>
              <a:rPr lang="en-US"/>
              <a:t>Equipment Exception Report.</a:t>
            </a:r>
          </a:p>
          <a:p>
            <a:pPr lvl="1">
              <a:lnSpc>
                <a:spcPct val="90000"/>
              </a:lnSpc>
            </a:pPr>
            <a:r>
              <a:rPr lang="en-US"/>
              <a:t>Items that did not meet the DA FMC readiness goal.</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3979D7-111C-4D69-A9D9-887238EF8FB1}" type="slidenum">
              <a:rPr lang="en-US"/>
              <a:pPr/>
              <a:t>109</a:t>
            </a:fld>
            <a:endParaRPr lang="en-US"/>
          </a:p>
        </p:txBody>
      </p:sp>
      <p:sp>
        <p:nvSpPr>
          <p:cNvPr id="557058" name="Rectangle 2"/>
          <p:cNvSpPr>
            <a:spLocks noGrp="1" noChangeArrowheads="1"/>
          </p:cNvSpPr>
          <p:nvPr>
            <p:ph type="title"/>
          </p:nvPr>
        </p:nvSpPr>
        <p:spPr/>
        <p:txBody>
          <a:bodyPr/>
          <a:lstStyle/>
          <a:p>
            <a:r>
              <a:rPr lang="en-US"/>
              <a:t>Display/Print AMSS Reports </a:t>
            </a:r>
            <a:r>
              <a:rPr lang="en-US" sz="2800"/>
              <a:t>(cont.)</a:t>
            </a:r>
          </a:p>
        </p:txBody>
      </p:sp>
      <p:sp>
        <p:nvSpPr>
          <p:cNvPr id="557059" name="Rectangle 3"/>
          <p:cNvSpPr>
            <a:spLocks noGrp="1" noChangeArrowheads="1"/>
          </p:cNvSpPr>
          <p:nvPr>
            <p:ph type="body" idx="1"/>
          </p:nvPr>
        </p:nvSpPr>
        <p:spPr/>
        <p:txBody>
          <a:bodyPr/>
          <a:lstStyle/>
          <a:p>
            <a:r>
              <a:rPr lang="en-US"/>
              <a:t>Projection Report.</a:t>
            </a:r>
          </a:p>
          <a:p>
            <a:pPr lvl="1"/>
            <a:r>
              <a:rPr lang="en-US"/>
              <a:t>Utilized prior to the end of the report period to project FMC rates by system and end item for a given UIC.</a:t>
            </a:r>
          </a:p>
          <a:p>
            <a:r>
              <a:rPr lang="en-US"/>
              <a:t>Rollup by System/Subsystem Admin number.</a:t>
            </a:r>
          </a:p>
          <a:p>
            <a:pPr lvl="1"/>
            <a:r>
              <a:rPr lang="en-US"/>
              <a:t>Rollup of NMC time accumulated by Admin number.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D002B3-AD2B-474F-AAB1-D3E4BA7D7E66}" type="slidenum">
              <a:rPr lang="en-US"/>
              <a:pPr/>
              <a:t>11</a:t>
            </a:fld>
            <a:endParaRPr lang="en-US"/>
          </a:p>
        </p:txBody>
      </p:sp>
      <p:sp>
        <p:nvSpPr>
          <p:cNvPr id="373762" name="Rectangle 2"/>
          <p:cNvSpPr>
            <a:spLocks noGrp="1" noChangeArrowheads="1"/>
          </p:cNvSpPr>
          <p:nvPr>
            <p:ph type="title"/>
          </p:nvPr>
        </p:nvSpPr>
        <p:spPr/>
        <p:txBody>
          <a:bodyPr/>
          <a:lstStyle/>
          <a:p>
            <a:r>
              <a:rPr lang="en-US"/>
              <a:t>Maintenance Standards and Concepts (cont.)</a:t>
            </a:r>
          </a:p>
        </p:txBody>
      </p:sp>
      <p:sp>
        <p:nvSpPr>
          <p:cNvPr id="373763" name="Rectangle 3"/>
          <p:cNvSpPr>
            <a:spLocks noGrp="1" noChangeArrowheads="1"/>
          </p:cNvSpPr>
          <p:nvPr>
            <p:ph type="body" idx="1"/>
          </p:nvPr>
        </p:nvSpPr>
        <p:spPr/>
        <p:txBody>
          <a:bodyPr/>
          <a:lstStyle/>
          <a:p>
            <a:pPr>
              <a:lnSpc>
                <a:spcPct val="90000"/>
              </a:lnSpc>
            </a:pPr>
            <a:r>
              <a:rPr lang="en-US"/>
              <a:t>Fix Forward is the current Army maintenance concept.</a:t>
            </a:r>
          </a:p>
          <a:p>
            <a:pPr lvl="1">
              <a:lnSpc>
                <a:spcPct val="90000"/>
              </a:lnSpc>
            </a:pPr>
            <a:r>
              <a:rPr lang="en-US"/>
              <a:t>Fix as far forward on the battlefield as possible, either thru detailed repair or component replacement.</a:t>
            </a:r>
          </a:p>
          <a:p>
            <a:pPr lvl="1">
              <a:lnSpc>
                <a:spcPct val="90000"/>
              </a:lnSpc>
            </a:pPr>
            <a:r>
              <a:rPr lang="en-US"/>
              <a:t>Return equipment as quickly as possible to the fight.</a:t>
            </a:r>
          </a:p>
          <a:p>
            <a:pPr lvl="1">
              <a:lnSpc>
                <a:spcPct val="90000"/>
              </a:lnSpc>
            </a:pPr>
            <a:r>
              <a:rPr lang="en-US"/>
              <a:t>METT-TC (mission, enemy, troops, terrain, time and civilians) dependant.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169A0F-2138-4CDE-8F34-138BDB35DDB6}" type="slidenum">
              <a:rPr lang="en-US"/>
              <a:pPr/>
              <a:t>110</a:t>
            </a:fld>
            <a:endParaRPr lang="en-US"/>
          </a:p>
        </p:txBody>
      </p:sp>
      <p:sp>
        <p:nvSpPr>
          <p:cNvPr id="558082" name="Rectangle 2"/>
          <p:cNvSpPr>
            <a:spLocks noGrp="1" noChangeArrowheads="1"/>
          </p:cNvSpPr>
          <p:nvPr>
            <p:ph type="title"/>
          </p:nvPr>
        </p:nvSpPr>
        <p:spPr/>
        <p:txBody>
          <a:bodyPr/>
          <a:lstStyle/>
          <a:p>
            <a:r>
              <a:rPr lang="en-US"/>
              <a:t>Send AMSS Transactions to a Higher Level</a:t>
            </a:r>
          </a:p>
        </p:txBody>
      </p:sp>
      <p:sp>
        <p:nvSpPr>
          <p:cNvPr id="558083" name="Rectangle 3"/>
          <p:cNvSpPr>
            <a:spLocks noGrp="1" noChangeArrowheads="1"/>
          </p:cNvSpPr>
          <p:nvPr>
            <p:ph type="body" idx="1"/>
          </p:nvPr>
        </p:nvSpPr>
        <p:spPr>
          <a:xfrm>
            <a:off x="685800" y="1981200"/>
            <a:ext cx="7772400" cy="1447800"/>
          </a:xfrm>
        </p:spPr>
        <p:txBody>
          <a:bodyPr/>
          <a:lstStyle/>
          <a:p>
            <a:r>
              <a:rPr lang="en-US"/>
              <a:t>Transfers materiel status info to higher levels of command to consolidate data.</a:t>
            </a:r>
          </a:p>
          <a:p>
            <a:endParaRPr lang="en-US"/>
          </a:p>
        </p:txBody>
      </p:sp>
      <p:sp>
        <p:nvSpPr>
          <p:cNvPr id="558084" name="Rectangle 4"/>
          <p:cNvSpPr>
            <a:spLocks noChangeArrowheads="1"/>
          </p:cNvSpPr>
          <p:nvPr/>
        </p:nvSpPr>
        <p:spPr bwMode="auto">
          <a:xfrm>
            <a:off x="685800" y="35052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Receive AMSS Transactions to a Lower Level</a:t>
            </a:r>
          </a:p>
        </p:txBody>
      </p:sp>
      <p:sp>
        <p:nvSpPr>
          <p:cNvPr id="558085" name="Rectangle 5"/>
          <p:cNvSpPr>
            <a:spLocks noChangeArrowheads="1"/>
          </p:cNvSpPr>
          <p:nvPr/>
        </p:nvSpPr>
        <p:spPr bwMode="auto">
          <a:xfrm>
            <a:off x="685800" y="4800600"/>
            <a:ext cx="7772400" cy="1447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Enables higher level to receive data directly from lower levels.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40C8EB-E8AA-4FD5-A203-DB0794FF33F9}" type="slidenum">
              <a:rPr lang="en-US"/>
              <a:pPr/>
              <a:t>111</a:t>
            </a:fld>
            <a:endParaRPr lang="en-US"/>
          </a:p>
        </p:txBody>
      </p:sp>
      <p:sp>
        <p:nvSpPr>
          <p:cNvPr id="559106" name="Rectangle 2"/>
          <p:cNvSpPr>
            <a:spLocks noGrp="1" noChangeArrowheads="1"/>
          </p:cNvSpPr>
          <p:nvPr>
            <p:ph type="title"/>
          </p:nvPr>
        </p:nvSpPr>
        <p:spPr/>
        <p:txBody>
          <a:bodyPr/>
          <a:lstStyle/>
          <a:p>
            <a:r>
              <a:rPr lang="en-US"/>
              <a:t>Update AMSS Authorizations</a:t>
            </a:r>
          </a:p>
        </p:txBody>
      </p:sp>
      <p:sp>
        <p:nvSpPr>
          <p:cNvPr id="559107" name="Rectangle 3"/>
          <p:cNvSpPr>
            <a:spLocks noGrp="1" noChangeArrowheads="1"/>
          </p:cNvSpPr>
          <p:nvPr>
            <p:ph type="body" idx="1"/>
          </p:nvPr>
        </p:nvSpPr>
        <p:spPr>
          <a:xfrm>
            <a:off x="685800" y="1295400"/>
            <a:ext cx="7772400" cy="4114800"/>
          </a:xfrm>
        </p:spPr>
        <p:txBody>
          <a:bodyPr/>
          <a:lstStyle/>
          <a:p>
            <a:r>
              <a:rPr lang="en-US"/>
              <a:t>Updates and sets unit authorization requirements for readiness reporting.</a:t>
            </a:r>
          </a:p>
          <a:p>
            <a:r>
              <a:rPr lang="en-US"/>
              <a:t>Verifies unit MTOE authorizations.</a:t>
            </a:r>
          </a:p>
          <a:p>
            <a:r>
              <a:rPr lang="en-US"/>
              <a:t>Validates authorizations with the EDF in ULLS.</a:t>
            </a:r>
          </a:p>
        </p:txBody>
      </p:sp>
      <p:sp>
        <p:nvSpPr>
          <p:cNvPr id="559108" name="Rectangle 4"/>
          <p:cNvSpPr>
            <a:spLocks noChangeArrowheads="1"/>
          </p:cNvSpPr>
          <p:nvPr/>
        </p:nvSpPr>
        <p:spPr bwMode="auto">
          <a:xfrm>
            <a:off x="685800" y="39624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End of Report Period Processing</a:t>
            </a:r>
          </a:p>
        </p:txBody>
      </p:sp>
      <p:sp>
        <p:nvSpPr>
          <p:cNvPr id="559109" name="Rectangle 5"/>
          <p:cNvSpPr>
            <a:spLocks noChangeArrowheads="1"/>
          </p:cNvSpPr>
          <p:nvPr/>
        </p:nvSpPr>
        <p:spPr bwMode="auto">
          <a:xfrm>
            <a:off x="685800" y="5029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Executed on the first working day after the end of the report period.</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4656EE-F1BB-42B4-8F74-FE82B6613786}" type="slidenum">
              <a:rPr lang="en-US"/>
              <a:pPr/>
              <a:t>112</a:t>
            </a:fld>
            <a:endParaRPr lang="en-US"/>
          </a:p>
        </p:txBody>
      </p:sp>
      <p:sp>
        <p:nvSpPr>
          <p:cNvPr id="560130" name="Rectangle 2"/>
          <p:cNvSpPr>
            <a:spLocks noGrp="1" noChangeArrowheads="1"/>
          </p:cNvSpPr>
          <p:nvPr>
            <p:ph type="title"/>
          </p:nvPr>
        </p:nvSpPr>
        <p:spPr/>
        <p:txBody>
          <a:bodyPr/>
          <a:lstStyle/>
          <a:p>
            <a:r>
              <a:rPr lang="en-US"/>
              <a:t>DA Form 2715 Feeder Reports</a:t>
            </a:r>
          </a:p>
        </p:txBody>
      </p:sp>
      <p:sp>
        <p:nvSpPr>
          <p:cNvPr id="560131" name="Rectangle 3"/>
          <p:cNvSpPr>
            <a:spLocks noGrp="1" noChangeArrowheads="1"/>
          </p:cNvSpPr>
          <p:nvPr>
            <p:ph type="body" idx="1"/>
          </p:nvPr>
        </p:nvSpPr>
        <p:spPr/>
        <p:txBody>
          <a:bodyPr/>
          <a:lstStyle/>
          <a:p>
            <a:r>
              <a:rPr lang="en-US"/>
              <a:t>Provides the capability to collect, organize and present DA Form 2715 Feeder data at any time during the reporting period.</a:t>
            </a:r>
          </a:p>
          <a:p>
            <a:r>
              <a:rPr lang="en-US"/>
              <a:t>Reports can be used to provide the data to manually prepare the USR.</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EF1AE6-5E99-4A0C-BEA9-6D1895E2F984}" type="slidenum">
              <a:rPr lang="en-US"/>
              <a:pPr/>
              <a:t>113</a:t>
            </a:fld>
            <a:endParaRPr lang="en-US"/>
          </a:p>
        </p:txBody>
      </p:sp>
      <p:sp>
        <p:nvSpPr>
          <p:cNvPr id="561154" name="Rectangle 2"/>
          <p:cNvSpPr>
            <a:spLocks noGrp="1" noChangeArrowheads="1"/>
          </p:cNvSpPr>
          <p:nvPr>
            <p:ph type="title"/>
          </p:nvPr>
        </p:nvSpPr>
        <p:spPr/>
        <p:txBody>
          <a:bodyPr/>
          <a:lstStyle/>
          <a:p>
            <a:r>
              <a:rPr lang="en-US"/>
              <a:t>Maintenance SOP</a:t>
            </a:r>
          </a:p>
        </p:txBody>
      </p:sp>
      <p:sp>
        <p:nvSpPr>
          <p:cNvPr id="561155" name="Rectangle 3"/>
          <p:cNvSpPr>
            <a:spLocks noGrp="1" noChangeArrowheads="1"/>
          </p:cNvSpPr>
          <p:nvPr>
            <p:ph type="body" idx="1"/>
          </p:nvPr>
        </p:nvSpPr>
        <p:spPr>
          <a:xfrm>
            <a:off x="685800" y="1447800"/>
            <a:ext cx="7772400" cy="4800600"/>
          </a:xfrm>
        </p:spPr>
        <p:txBody>
          <a:bodyPr/>
          <a:lstStyle/>
          <a:p>
            <a:r>
              <a:rPr lang="en-US"/>
              <a:t>Required by AR 750-1 Ch 2.</a:t>
            </a:r>
          </a:p>
          <a:p>
            <a:r>
              <a:rPr lang="en-US"/>
              <a:t>May be an annex of the unit’s SOP, an annex to the logistics SOP or a stand alone document.</a:t>
            </a:r>
          </a:p>
          <a:p>
            <a:r>
              <a:rPr lang="en-US"/>
              <a:t>Formally describes the way a unit performs maintenance on assigned equipment.</a:t>
            </a:r>
          </a:p>
          <a:p>
            <a:r>
              <a:rPr lang="en-US"/>
              <a:t>A separate ULLS Annex or SOP is recommended.</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C80FD6-BF15-4094-9F44-D6961CEB2115}" type="slidenum">
              <a:rPr lang="en-US"/>
              <a:pPr/>
              <a:t>114</a:t>
            </a:fld>
            <a:endParaRPr lang="en-US"/>
          </a:p>
        </p:txBody>
      </p:sp>
      <p:sp>
        <p:nvSpPr>
          <p:cNvPr id="583682" name="Rectangle 2"/>
          <p:cNvSpPr>
            <a:spLocks noGrp="1" noChangeArrowheads="1"/>
          </p:cNvSpPr>
          <p:nvPr>
            <p:ph type="title"/>
          </p:nvPr>
        </p:nvSpPr>
        <p:spPr/>
        <p:txBody>
          <a:bodyPr/>
          <a:lstStyle/>
          <a:p>
            <a:r>
              <a:rPr lang="en-US"/>
              <a:t>Maintenance SOP  </a:t>
            </a:r>
            <a:r>
              <a:rPr lang="en-US" sz="2800"/>
              <a:t>(cont.)</a:t>
            </a:r>
            <a:endParaRPr lang="en-US"/>
          </a:p>
        </p:txBody>
      </p:sp>
      <p:sp>
        <p:nvSpPr>
          <p:cNvPr id="583683" name="Rectangle 3"/>
          <p:cNvSpPr>
            <a:spLocks noGrp="1" noChangeArrowheads="1"/>
          </p:cNvSpPr>
          <p:nvPr>
            <p:ph type="body" idx="1"/>
          </p:nvPr>
        </p:nvSpPr>
        <p:spPr>
          <a:xfrm>
            <a:off x="342900" y="1295400"/>
            <a:ext cx="8458200" cy="5562600"/>
          </a:xfrm>
        </p:spPr>
        <p:txBody>
          <a:bodyPr/>
          <a:lstStyle/>
          <a:p>
            <a:pPr>
              <a:lnSpc>
                <a:spcPct val="90000"/>
              </a:lnSpc>
            </a:pPr>
            <a:r>
              <a:rPr lang="en-US"/>
              <a:t>Should address at a minimum:</a:t>
            </a:r>
          </a:p>
          <a:p>
            <a:pPr lvl="1">
              <a:lnSpc>
                <a:spcPct val="90000"/>
              </a:lnSpc>
            </a:pPr>
            <a:r>
              <a:rPr lang="en-US"/>
              <a:t>Maintenance related duties and responsibilities for key personnel.</a:t>
            </a:r>
          </a:p>
          <a:p>
            <a:pPr lvl="1">
              <a:lnSpc>
                <a:spcPct val="90000"/>
              </a:lnSpc>
            </a:pPr>
            <a:r>
              <a:rPr lang="en-US"/>
              <a:t>How the maintenance platoon/section is organized.</a:t>
            </a:r>
          </a:p>
          <a:p>
            <a:pPr lvl="1">
              <a:lnSpc>
                <a:spcPct val="90000"/>
              </a:lnSpc>
            </a:pPr>
            <a:r>
              <a:rPr lang="en-US"/>
              <a:t>Procedures during PMCS and services.</a:t>
            </a:r>
          </a:p>
          <a:p>
            <a:pPr lvl="1">
              <a:lnSpc>
                <a:spcPct val="90000"/>
              </a:lnSpc>
            </a:pPr>
            <a:r>
              <a:rPr lang="en-US"/>
              <a:t>Procedures used to dispatch equipment and obtain a license.</a:t>
            </a:r>
          </a:p>
          <a:p>
            <a:pPr lvl="1">
              <a:lnSpc>
                <a:spcPct val="90000"/>
              </a:lnSpc>
            </a:pPr>
            <a:r>
              <a:rPr lang="en-US"/>
              <a:t>Tool accountability and control procedures.</a:t>
            </a:r>
          </a:p>
          <a:p>
            <a:pPr lvl="1">
              <a:lnSpc>
                <a:spcPct val="90000"/>
              </a:lnSpc>
            </a:pPr>
            <a:r>
              <a:rPr lang="en-US"/>
              <a:t>Unit driver/mechanic award program.</a:t>
            </a:r>
          </a:p>
          <a:p>
            <a:pPr lvl="1">
              <a:lnSpc>
                <a:spcPct val="90000"/>
              </a:lnSpc>
            </a:pPr>
            <a:r>
              <a:rPr lang="en-US"/>
              <a:t>Safety guidance associated with equipment maintenance.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455D00-223C-4865-8A28-C25AF115C3A8}" type="slidenum">
              <a:rPr lang="en-US"/>
              <a:pPr/>
              <a:t>115</a:t>
            </a:fld>
            <a:endParaRPr lang="en-US"/>
          </a:p>
        </p:txBody>
      </p:sp>
      <p:sp>
        <p:nvSpPr>
          <p:cNvPr id="584708" name="Rectangle 4"/>
          <p:cNvSpPr>
            <a:spLocks noGrp="1" noChangeArrowheads="1"/>
          </p:cNvSpPr>
          <p:nvPr>
            <p:ph type="title"/>
          </p:nvPr>
        </p:nvSpPr>
        <p:spPr>
          <a:noFill/>
          <a:ln/>
        </p:spPr>
        <p:txBody>
          <a:bodyPr/>
          <a:lstStyle/>
          <a:p>
            <a:r>
              <a:rPr lang="en-US"/>
              <a:t>Maintenance SOP  </a:t>
            </a:r>
            <a:r>
              <a:rPr lang="en-US" sz="2800"/>
              <a:t>(cont.)</a:t>
            </a:r>
            <a:endParaRPr lang="en-US"/>
          </a:p>
        </p:txBody>
      </p:sp>
      <p:sp>
        <p:nvSpPr>
          <p:cNvPr id="584709" name="Rectangle 5"/>
          <p:cNvSpPr>
            <a:spLocks noGrp="1" noChangeArrowheads="1"/>
          </p:cNvSpPr>
          <p:nvPr>
            <p:ph type="body" idx="1"/>
          </p:nvPr>
        </p:nvSpPr>
        <p:spPr>
          <a:xfrm>
            <a:off x="342900" y="1295400"/>
            <a:ext cx="8458200" cy="5562600"/>
          </a:xfrm>
          <a:noFill/>
          <a:ln/>
        </p:spPr>
        <p:txBody>
          <a:bodyPr/>
          <a:lstStyle/>
          <a:p>
            <a:pPr lvl="1">
              <a:lnSpc>
                <a:spcPct val="90000"/>
              </a:lnSpc>
            </a:pPr>
            <a:r>
              <a:rPr lang="en-US"/>
              <a:t>Quality control procedures for maintenance/ dispatching equipment.</a:t>
            </a:r>
          </a:p>
          <a:p>
            <a:pPr lvl="1">
              <a:lnSpc>
                <a:spcPct val="90000"/>
              </a:lnSpc>
            </a:pPr>
            <a:r>
              <a:rPr lang="en-US"/>
              <a:t>Program for operator/crew and mechanic sustainment training.</a:t>
            </a:r>
          </a:p>
          <a:p>
            <a:pPr lvl="1">
              <a:lnSpc>
                <a:spcPct val="90000"/>
              </a:lnSpc>
            </a:pPr>
            <a:r>
              <a:rPr lang="en-US"/>
              <a:t>Proper handling and disposal of hazardous chemicals and environmental issues.</a:t>
            </a:r>
          </a:p>
          <a:p>
            <a:pPr lvl="1">
              <a:lnSpc>
                <a:spcPct val="90000"/>
              </a:lnSpc>
            </a:pPr>
            <a:r>
              <a:rPr lang="en-US"/>
              <a:t>Motor pool security.</a:t>
            </a:r>
          </a:p>
          <a:p>
            <a:pPr lvl="1">
              <a:lnSpc>
                <a:spcPct val="90000"/>
              </a:lnSpc>
            </a:pPr>
            <a:r>
              <a:rPr lang="en-US"/>
              <a:t>Calibration of tools and TMDE.</a:t>
            </a:r>
          </a:p>
          <a:p>
            <a:pPr lvl="1">
              <a:lnSpc>
                <a:spcPct val="90000"/>
              </a:lnSpc>
            </a:pPr>
            <a:r>
              <a:rPr lang="en-US"/>
              <a:t>AOAP.</a:t>
            </a:r>
          </a:p>
          <a:p>
            <a:pPr lvl="1">
              <a:lnSpc>
                <a:spcPct val="90000"/>
              </a:lnSpc>
            </a:pPr>
            <a:r>
              <a:rPr lang="en-US"/>
              <a:t>Readiness Reporting.</a:t>
            </a:r>
          </a:p>
          <a:p>
            <a:pPr lvl="1">
              <a:lnSpc>
                <a:spcPct val="90000"/>
              </a:lnSpc>
            </a:pPr>
            <a:r>
              <a:rPr lang="en-US"/>
              <a:t>Safety SOP.</a:t>
            </a:r>
          </a:p>
          <a:p>
            <a:pPr lvl="1">
              <a:lnSpc>
                <a:spcPct val="90000"/>
              </a:lnSpc>
            </a:pPr>
            <a:r>
              <a:rPr lang="en-US"/>
              <a:t>Publications.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39FB63F-5DC4-41AB-808C-2128E14B0F49}" type="slidenum">
              <a:rPr lang="en-US"/>
              <a:pPr/>
              <a:t>116</a:t>
            </a:fld>
            <a:endParaRPr lang="en-US"/>
          </a:p>
        </p:txBody>
      </p:sp>
      <p:sp>
        <p:nvSpPr>
          <p:cNvPr id="585730" name="Rectangle 2"/>
          <p:cNvSpPr>
            <a:spLocks noGrp="1" noChangeArrowheads="1"/>
          </p:cNvSpPr>
          <p:nvPr>
            <p:ph type="title"/>
          </p:nvPr>
        </p:nvSpPr>
        <p:spPr>
          <a:xfrm>
            <a:off x="685800" y="2857500"/>
            <a:ext cx="7772400" cy="1143000"/>
          </a:xfrm>
        </p:spPr>
        <p:txBody>
          <a:bodyPr/>
          <a:lstStyle/>
          <a:p>
            <a:r>
              <a:rPr lang="en-US"/>
              <a:t>Summary &amp; Questions.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22DF2A2-E7E7-4F49-AC3B-A468566FC7E2}" type="slidenum">
              <a:rPr lang="en-US"/>
              <a:pPr/>
              <a:t>12</a:t>
            </a:fld>
            <a:endParaRPr lang="en-US"/>
          </a:p>
        </p:txBody>
      </p:sp>
      <p:sp>
        <p:nvSpPr>
          <p:cNvPr id="374786" name="Rectangle 2"/>
          <p:cNvSpPr>
            <a:spLocks noGrp="1" noChangeArrowheads="1"/>
          </p:cNvSpPr>
          <p:nvPr>
            <p:ph type="title"/>
          </p:nvPr>
        </p:nvSpPr>
        <p:spPr/>
        <p:txBody>
          <a:bodyPr/>
          <a:lstStyle/>
          <a:p>
            <a:r>
              <a:rPr lang="en-US"/>
              <a:t>Levels of Maintenance</a:t>
            </a:r>
          </a:p>
        </p:txBody>
      </p:sp>
      <p:sp>
        <p:nvSpPr>
          <p:cNvPr id="374787" name="Rectangle 3"/>
          <p:cNvSpPr>
            <a:spLocks noGrp="1" noChangeArrowheads="1"/>
          </p:cNvSpPr>
          <p:nvPr>
            <p:ph type="body" idx="1"/>
          </p:nvPr>
        </p:nvSpPr>
        <p:spPr/>
        <p:txBody>
          <a:bodyPr/>
          <a:lstStyle/>
          <a:p>
            <a:r>
              <a:rPr lang="en-US"/>
              <a:t>The Army Maintenance System, less aircraft, consists of 4 levels.</a:t>
            </a:r>
          </a:p>
          <a:p>
            <a:pPr lvl="1"/>
            <a:r>
              <a:rPr lang="en-US"/>
              <a:t>Operator/Unit</a:t>
            </a:r>
          </a:p>
          <a:p>
            <a:pPr lvl="1"/>
            <a:r>
              <a:rPr lang="en-US"/>
              <a:t>Direct Support (DS)</a:t>
            </a:r>
          </a:p>
          <a:p>
            <a:pPr lvl="1"/>
            <a:r>
              <a:rPr lang="en-US"/>
              <a:t>General Support (GS)</a:t>
            </a:r>
          </a:p>
          <a:p>
            <a:pPr lvl="1"/>
            <a:r>
              <a:rPr lang="en-US"/>
              <a:t>Depot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7E19A3-4DE8-43F0-A467-C4B42977D711}" type="slidenum">
              <a:rPr lang="en-US"/>
              <a:pPr/>
              <a:t>13</a:t>
            </a:fld>
            <a:endParaRPr lang="en-US"/>
          </a:p>
        </p:txBody>
      </p:sp>
      <p:sp>
        <p:nvSpPr>
          <p:cNvPr id="381954" name="Rectangle 2"/>
          <p:cNvSpPr>
            <a:spLocks noGrp="1" noChangeArrowheads="1"/>
          </p:cNvSpPr>
          <p:nvPr>
            <p:ph type="title"/>
          </p:nvPr>
        </p:nvSpPr>
        <p:spPr/>
        <p:txBody>
          <a:bodyPr/>
          <a:lstStyle/>
          <a:p>
            <a:r>
              <a:rPr lang="en-US"/>
              <a:t>Operator and Unit (10/20 Levels)</a:t>
            </a:r>
          </a:p>
        </p:txBody>
      </p:sp>
      <p:sp>
        <p:nvSpPr>
          <p:cNvPr id="381955" name="Rectangle 3"/>
          <p:cNvSpPr>
            <a:spLocks noGrp="1" noChangeArrowheads="1"/>
          </p:cNvSpPr>
          <p:nvPr>
            <p:ph type="body" idx="1"/>
          </p:nvPr>
        </p:nvSpPr>
        <p:spPr/>
        <p:txBody>
          <a:bodyPr/>
          <a:lstStyle/>
          <a:p>
            <a:r>
              <a:rPr lang="en-US"/>
              <a:t>Initial and most critical level.</a:t>
            </a:r>
          </a:p>
          <a:p>
            <a:r>
              <a:rPr lang="en-US"/>
              <a:t>Performed by the operator or organizational mechanic.</a:t>
            </a:r>
          </a:p>
          <a:p>
            <a:pPr lvl="1"/>
            <a:r>
              <a:rPr lang="en-US"/>
              <a:t>Preventive Maintenance Checks and Services (PMCS)</a:t>
            </a:r>
          </a:p>
          <a:p>
            <a:pPr lvl="1"/>
            <a:r>
              <a:rPr lang="en-US"/>
              <a:t>Replace unserviceable parts as authorized by the Maintenance Allocation Charts (MAC)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7E2373-BBDC-4DFB-9F15-0BC0FC94876D}" type="slidenum">
              <a:rPr lang="en-US"/>
              <a:pPr/>
              <a:t>14</a:t>
            </a:fld>
            <a:endParaRPr lang="en-US"/>
          </a:p>
        </p:txBody>
      </p:sp>
      <p:sp>
        <p:nvSpPr>
          <p:cNvPr id="384003" name="Rectangle 3"/>
          <p:cNvSpPr>
            <a:spLocks noGrp="1" noChangeArrowheads="1"/>
          </p:cNvSpPr>
          <p:nvPr>
            <p:ph type="body" idx="1"/>
          </p:nvPr>
        </p:nvSpPr>
        <p:spPr>
          <a:xfrm>
            <a:off x="685800" y="1447800"/>
            <a:ext cx="7772400" cy="3962400"/>
          </a:xfrm>
        </p:spPr>
        <p:txBody>
          <a:bodyPr/>
          <a:lstStyle/>
          <a:p>
            <a:pPr algn="ctr">
              <a:buFont typeface="Monotype Sorts" pitchFamily="2" charset="2"/>
              <a:buNone/>
            </a:pPr>
            <a:r>
              <a:rPr lang="en-US" sz="4000"/>
              <a:t>NOTE:  The MAC Chart is found in Appendix B of the 20 level TM.  It provides what tasks are authorized to be performed at each level of maintenance for a given piece of equipment.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1860F2-4A86-4747-A9DC-703FA697FFFA}" type="slidenum">
              <a:rPr lang="en-US"/>
              <a:pPr/>
              <a:t>15</a:t>
            </a:fld>
            <a:endParaRPr lang="en-US"/>
          </a:p>
        </p:txBody>
      </p:sp>
      <p:sp>
        <p:nvSpPr>
          <p:cNvPr id="386050" name="Rectangle 2"/>
          <p:cNvSpPr>
            <a:spLocks noGrp="1" noChangeArrowheads="1"/>
          </p:cNvSpPr>
          <p:nvPr>
            <p:ph type="title"/>
          </p:nvPr>
        </p:nvSpPr>
        <p:spPr/>
        <p:txBody>
          <a:bodyPr/>
          <a:lstStyle/>
          <a:p>
            <a:r>
              <a:rPr lang="en-US"/>
              <a:t>Operator and Unit  (10/20 Levels)</a:t>
            </a:r>
            <a:br>
              <a:rPr lang="en-US"/>
            </a:br>
            <a:r>
              <a:rPr lang="en-US" sz="2400"/>
              <a:t>(cont.)</a:t>
            </a:r>
          </a:p>
        </p:txBody>
      </p:sp>
      <p:sp>
        <p:nvSpPr>
          <p:cNvPr id="386051" name="Rectangle 3"/>
          <p:cNvSpPr>
            <a:spLocks noGrp="1" noChangeArrowheads="1"/>
          </p:cNvSpPr>
          <p:nvPr>
            <p:ph type="body" idx="1"/>
          </p:nvPr>
        </p:nvSpPr>
        <p:spPr>
          <a:xfrm>
            <a:off x="685800" y="1524000"/>
            <a:ext cx="7772400" cy="4876800"/>
          </a:xfrm>
        </p:spPr>
        <p:txBody>
          <a:bodyPr/>
          <a:lstStyle/>
          <a:p>
            <a:pPr>
              <a:lnSpc>
                <a:spcPct val="90000"/>
              </a:lnSpc>
            </a:pPr>
            <a:r>
              <a:rPr lang="en-US" sz="2800"/>
              <a:t>Requisition, receipt, storage and issue of repair parts.</a:t>
            </a:r>
          </a:p>
          <a:p>
            <a:pPr>
              <a:lnSpc>
                <a:spcPct val="90000"/>
              </a:lnSpc>
            </a:pPr>
            <a:r>
              <a:rPr lang="en-US" sz="2800"/>
              <a:t>Army Materiel Status System reporting.</a:t>
            </a:r>
          </a:p>
          <a:p>
            <a:pPr>
              <a:lnSpc>
                <a:spcPct val="90000"/>
              </a:lnSpc>
            </a:pPr>
            <a:r>
              <a:rPr lang="en-US" sz="2800"/>
              <a:t>Lubricating, cleaning, preserving, tightening, replacing and performing  adjustments authorized by the MAC.</a:t>
            </a:r>
          </a:p>
          <a:p>
            <a:pPr>
              <a:lnSpc>
                <a:spcPct val="90000"/>
              </a:lnSpc>
            </a:pPr>
            <a:r>
              <a:rPr lang="en-US" sz="2800"/>
              <a:t>Diagnosis and fault isolation as authorized by the MAC.</a:t>
            </a:r>
          </a:p>
          <a:p>
            <a:pPr>
              <a:lnSpc>
                <a:spcPct val="90000"/>
              </a:lnSpc>
            </a:pPr>
            <a:r>
              <a:rPr lang="en-US" sz="2800"/>
              <a:t>Verification of faults and when necessary evacuation to the supporting DS maintenance unit.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E1A81B-23DD-4A2C-9C94-E8D214360BB7}" type="slidenum">
              <a:rPr lang="en-US"/>
              <a:pPr/>
              <a:t>16</a:t>
            </a:fld>
            <a:endParaRPr lang="en-US"/>
          </a:p>
        </p:txBody>
      </p:sp>
      <p:sp>
        <p:nvSpPr>
          <p:cNvPr id="385026" name="Rectangle 2"/>
          <p:cNvSpPr>
            <a:spLocks noGrp="1" noChangeArrowheads="1"/>
          </p:cNvSpPr>
          <p:nvPr>
            <p:ph type="title"/>
          </p:nvPr>
        </p:nvSpPr>
        <p:spPr/>
        <p:txBody>
          <a:bodyPr/>
          <a:lstStyle/>
          <a:p>
            <a:r>
              <a:rPr lang="en-US"/>
              <a:t>Direct Support (DS) (30 Level) </a:t>
            </a:r>
          </a:p>
        </p:txBody>
      </p:sp>
      <p:sp>
        <p:nvSpPr>
          <p:cNvPr id="385027" name="Rectangle 3"/>
          <p:cNvSpPr>
            <a:spLocks noGrp="1" noChangeArrowheads="1"/>
          </p:cNvSpPr>
          <p:nvPr>
            <p:ph type="body" idx="1"/>
          </p:nvPr>
        </p:nvSpPr>
        <p:spPr/>
        <p:txBody>
          <a:bodyPr/>
          <a:lstStyle/>
          <a:p>
            <a:pPr>
              <a:lnSpc>
                <a:spcPct val="110000"/>
              </a:lnSpc>
            </a:pPr>
            <a:r>
              <a:rPr lang="en-US"/>
              <a:t>Provides Direct Support maintenance support IAW the MAC for supported units.</a:t>
            </a:r>
          </a:p>
          <a:p>
            <a:pPr lvl="1">
              <a:lnSpc>
                <a:spcPct val="110000"/>
              </a:lnSpc>
            </a:pPr>
            <a:r>
              <a:rPr lang="en-US"/>
              <a:t>Inspections to verify item’s serviceability and determine economic reparability.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DA69BC5-257A-49CD-9B93-9A532F468CA4}" type="slidenum">
              <a:rPr lang="en-US"/>
              <a:pPr/>
              <a:t>17</a:t>
            </a:fld>
            <a:endParaRPr lang="en-US"/>
          </a:p>
        </p:txBody>
      </p:sp>
      <p:sp>
        <p:nvSpPr>
          <p:cNvPr id="387075" name="Rectangle 3"/>
          <p:cNvSpPr>
            <a:spLocks noGrp="1" noChangeArrowheads="1"/>
          </p:cNvSpPr>
          <p:nvPr>
            <p:ph type="body" idx="1"/>
          </p:nvPr>
        </p:nvSpPr>
        <p:spPr>
          <a:xfrm>
            <a:off x="685800" y="609600"/>
            <a:ext cx="7772400" cy="5638800"/>
          </a:xfrm>
        </p:spPr>
        <p:txBody>
          <a:bodyPr/>
          <a:lstStyle/>
          <a:p>
            <a:pPr algn="ctr">
              <a:buFont typeface="Monotype Sorts" pitchFamily="2" charset="2"/>
              <a:buNone/>
            </a:pPr>
            <a:r>
              <a:rPr lang="en-US" sz="2800"/>
              <a:t>NOTE: DS Maintenance is the first place in which it is determined whether damage to equipment is the result of “Fair Wear and Tear” (FWT).  If damage is determined to be thru other than FWT, an Estimated Cost of Damage (ECOD) will be provided to the owning unit.  The owning unit then makes a determination of whether or not negligence or willful misconduct is involved, and takes appropriate action IAW AR 735-5 before DS maintenance can proceed.</a:t>
            </a:r>
          </a:p>
          <a:p>
            <a:pPr algn="ctr">
              <a:buFont typeface="Monotype Sorts" pitchFamily="2" charset="2"/>
              <a:buNone/>
            </a:pP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E8253B-AC49-4FAF-8093-015E2926BD02}" type="slidenum">
              <a:rPr lang="en-US"/>
              <a:pPr/>
              <a:t>18</a:t>
            </a:fld>
            <a:endParaRPr lang="en-US"/>
          </a:p>
        </p:txBody>
      </p:sp>
      <p:sp>
        <p:nvSpPr>
          <p:cNvPr id="388098" name="Rectangle 2"/>
          <p:cNvSpPr>
            <a:spLocks noGrp="1" noChangeArrowheads="1"/>
          </p:cNvSpPr>
          <p:nvPr>
            <p:ph type="title"/>
          </p:nvPr>
        </p:nvSpPr>
        <p:spPr>
          <a:xfrm>
            <a:off x="685800" y="457200"/>
            <a:ext cx="7772400" cy="1143000"/>
          </a:xfrm>
        </p:spPr>
        <p:txBody>
          <a:bodyPr/>
          <a:lstStyle/>
          <a:p>
            <a:r>
              <a:rPr lang="en-US"/>
              <a:t>Direct Support (DS) (30 Level)</a:t>
            </a:r>
          </a:p>
        </p:txBody>
      </p:sp>
      <p:sp>
        <p:nvSpPr>
          <p:cNvPr id="388099" name="Rectangle 3"/>
          <p:cNvSpPr>
            <a:spLocks noGrp="1" noChangeArrowheads="1"/>
          </p:cNvSpPr>
          <p:nvPr>
            <p:ph type="body" idx="1"/>
          </p:nvPr>
        </p:nvSpPr>
        <p:spPr>
          <a:xfrm>
            <a:off x="685800" y="2057400"/>
            <a:ext cx="7772400" cy="5943600"/>
          </a:xfrm>
        </p:spPr>
        <p:txBody>
          <a:bodyPr/>
          <a:lstStyle/>
          <a:p>
            <a:r>
              <a:rPr lang="en-US"/>
              <a:t>Repair and return to user IAW MAC.</a:t>
            </a:r>
          </a:p>
          <a:p>
            <a:r>
              <a:rPr lang="en-US"/>
              <a:t>Repair and return to supply activity Unserviceable RX components.</a:t>
            </a:r>
          </a:p>
          <a:p>
            <a:r>
              <a:rPr lang="en-US"/>
              <a:t>Diagnosis and isolation of Materiel or module malfunctions.</a:t>
            </a:r>
          </a:p>
          <a:p>
            <a:r>
              <a:rPr lang="en-US"/>
              <a:t>Perform light body repair (straightening, welding, sanding and painting of skirts, fenders and hull sections)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C08FC6-A5A1-4F14-AB4F-82645DD7B25D}" type="slidenum">
              <a:rPr lang="en-US"/>
              <a:pPr/>
              <a:t>19</a:t>
            </a:fld>
            <a:endParaRPr lang="en-US"/>
          </a:p>
        </p:txBody>
      </p:sp>
      <p:sp>
        <p:nvSpPr>
          <p:cNvPr id="389122" name="Rectangle 2"/>
          <p:cNvSpPr>
            <a:spLocks noGrp="1" noChangeArrowheads="1"/>
          </p:cNvSpPr>
          <p:nvPr>
            <p:ph type="title"/>
          </p:nvPr>
        </p:nvSpPr>
        <p:spPr/>
        <p:txBody>
          <a:bodyPr/>
          <a:lstStyle/>
          <a:p>
            <a:r>
              <a:rPr lang="en-US"/>
              <a:t>Direct Support (DS) (30 Level)</a:t>
            </a:r>
          </a:p>
        </p:txBody>
      </p:sp>
      <p:sp>
        <p:nvSpPr>
          <p:cNvPr id="389123" name="Rectangle 3"/>
          <p:cNvSpPr>
            <a:spLocks noGrp="1" noChangeArrowheads="1"/>
          </p:cNvSpPr>
          <p:nvPr>
            <p:ph type="body" idx="1"/>
          </p:nvPr>
        </p:nvSpPr>
        <p:spPr/>
        <p:txBody>
          <a:bodyPr/>
          <a:lstStyle/>
          <a:p>
            <a:r>
              <a:rPr lang="en-US"/>
              <a:t>Evacuation of reparable end items to designated repair facilities when repair is beyond capabilities IAW MAC.</a:t>
            </a:r>
          </a:p>
          <a:p>
            <a:r>
              <a:rPr lang="en-US"/>
              <a:t>Provide backup DS maintenance support to other DS units.</a:t>
            </a:r>
          </a:p>
          <a:p>
            <a:r>
              <a:rPr lang="en-US"/>
              <a:t>Limited fabrication as identified in the appropriate Technical Manual (TM).</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ctrTitle"/>
          </p:nvPr>
        </p:nvSpPr>
        <p:spPr>
          <a:xfrm>
            <a:off x="304800" y="2895600"/>
            <a:ext cx="8458200" cy="1143000"/>
          </a:xfrm>
        </p:spPr>
        <p:txBody>
          <a:bodyPr/>
          <a:lstStyle/>
          <a:p>
            <a:r>
              <a:rPr lang="en-US" sz="6000" i="1">
                <a:solidFill>
                  <a:schemeClr val="tx1"/>
                </a:solidFill>
                <a:effectLst>
                  <a:outerShdw blurRad="38100" dist="38100" dir="2700000" algn="tl">
                    <a:srgbClr val="C0C0C0"/>
                  </a:outerShdw>
                </a:effectLst>
              </a:rPr>
              <a:t>DIRECT UNIT MAINTENANCE OPERATIONS</a:t>
            </a:r>
            <a:r>
              <a:rPr lang="en-US" sz="3200" b="0">
                <a:solidFill>
                  <a:schemeClr val="tx1"/>
                </a:solidFill>
              </a:rPr>
              <a:t/>
            </a:r>
            <a:br>
              <a:rPr lang="en-US" sz="3200" b="0">
                <a:solidFill>
                  <a:schemeClr val="tx1"/>
                </a:solidFill>
              </a:rPr>
            </a:br>
            <a:endParaRPr lang="en-US" sz="3200" b="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F256AD-6F2E-44A0-A22B-FD2229298D4D}" type="slidenum">
              <a:rPr lang="en-US"/>
              <a:pPr/>
              <a:t>20</a:t>
            </a:fld>
            <a:endParaRPr lang="en-US"/>
          </a:p>
        </p:txBody>
      </p:sp>
      <p:sp>
        <p:nvSpPr>
          <p:cNvPr id="390146" name="Rectangle 2"/>
          <p:cNvSpPr>
            <a:spLocks noGrp="1" noChangeArrowheads="1"/>
          </p:cNvSpPr>
          <p:nvPr>
            <p:ph type="title"/>
          </p:nvPr>
        </p:nvSpPr>
        <p:spPr/>
        <p:txBody>
          <a:bodyPr/>
          <a:lstStyle/>
          <a:p>
            <a:r>
              <a:rPr lang="en-US"/>
              <a:t>General Support (GS) (40 Level)</a:t>
            </a:r>
          </a:p>
        </p:txBody>
      </p:sp>
      <p:sp>
        <p:nvSpPr>
          <p:cNvPr id="390147" name="Rectangle 3"/>
          <p:cNvSpPr>
            <a:spLocks noGrp="1" noChangeArrowheads="1"/>
          </p:cNvSpPr>
          <p:nvPr>
            <p:ph type="body" idx="1"/>
          </p:nvPr>
        </p:nvSpPr>
        <p:spPr>
          <a:xfrm>
            <a:off x="685800" y="1981200"/>
            <a:ext cx="7772400" cy="4876800"/>
          </a:xfrm>
        </p:spPr>
        <p:txBody>
          <a:bodyPr/>
          <a:lstStyle/>
          <a:p>
            <a:r>
              <a:rPr lang="en-US"/>
              <a:t>Normally located at Echelons Above Corps (EAC).</a:t>
            </a:r>
          </a:p>
          <a:p>
            <a:r>
              <a:rPr lang="en-US"/>
              <a:t>Characterized by using job shop or production line operations to perform commodity oriented repair of components or end items.</a:t>
            </a:r>
          </a:p>
          <a:p>
            <a:r>
              <a:rPr lang="en-US"/>
              <a:t>Repaired items are returned to the theater supply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6592221-DE2E-410D-B6E2-946AB01C8323}" type="slidenum">
              <a:rPr lang="en-US"/>
              <a:pPr/>
              <a:t>21</a:t>
            </a:fld>
            <a:endParaRPr lang="en-US"/>
          </a:p>
        </p:txBody>
      </p:sp>
      <p:sp>
        <p:nvSpPr>
          <p:cNvPr id="391170" name="Rectangle 2"/>
          <p:cNvSpPr>
            <a:spLocks noGrp="1" noChangeArrowheads="1"/>
          </p:cNvSpPr>
          <p:nvPr>
            <p:ph type="title"/>
          </p:nvPr>
        </p:nvSpPr>
        <p:spPr/>
        <p:txBody>
          <a:bodyPr/>
          <a:lstStyle/>
          <a:p>
            <a:r>
              <a:rPr lang="en-US"/>
              <a:t>Depot Level Support</a:t>
            </a:r>
          </a:p>
        </p:txBody>
      </p:sp>
      <p:sp>
        <p:nvSpPr>
          <p:cNvPr id="391171" name="Rectangle 3"/>
          <p:cNvSpPr>
            <a:spLocks noGrp="1" noChangeArrowheads="1"/>
          </p:cNvSpPr>
          <p:nvPr>
            <p:ph type="body" idx="1"/>
          </p:nvPr>
        </p:nvSpPr>
        <p:spPr/>
        <p:txBody>
          <a:bodyPr/>
          <a:lstStyle/>
          <a:p>
            <a:pPr>
              <a:lnSpc>
                <a:spcPct val="90000"/>
              </a:lnSpc>
            </a:pPr>
            <a:r>
              <a:rPr lang="en-US"/>
              <a:t>Complete system overhaul.</a:t>
            </a:r>
          </a:p>
          <a:p>
            <a:pPr>
              <a:lnSpc>
                <a:spcPct val="90000"/>
              </a:lnSpc>
            </a:pPr>
            <a:r>
              <a:rPr lang="en-US"/>
              <a:t>Performed by industrial-type activities operated by the Army.</a:t>
            </a:r>
          </a:p>
          <a:p>
            <a:pPr>
              <a:lnSpc>
                <a:spcPct val="90000"/>
              </a:lnSpc>
            </a:pPr>
            <a:r>
              <a:rPr lang="en-US"/>
              <a:t>May be performed by contract and interdepartmental or interagency agreement.</a:t>
            </a:r>
          </a:p>
          <a:p>
            <a:pPr>
              <a:lnSpc>
                <a:spcPct val="90000"/>
              </a:lnSpc>
            </a:pPr>
            <a:r>
              <a:rPr lang="en-US"/>
              <a:t>Policy and Guidance can be found in AR 750-2.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4DAC28-7776-42FC-B94B-67B2E22CF4DD}" type="slidenum">
              <a:rPr lang="en-US"/>
              <a:pPr/>
              <a:t>22</a:t>
            </a:fld>
            <a:endParaRPr lang="en-US"/>
          </a:p>
        </p:txBody>
      </p:sp>
      <p:sp>
        <p:nvSpPr>
          <p:cNvPr id="401410" name="Rectangle 2"/>
          <p:cNvSpPr>
            <a:spLocks noGrp="1" noChangeArrowheads="1"/>
          </p:cNvSpPr>
          <p:nvPr>
            <p:ph type="title"/>
          </p:nvPr>
        </p:nvSpPr>
        <p:spPr/>
        <p:txBody>
          <a:bodyPr/>
          <a:lstStyle/>
          <a:p>
            <a:r>
              <a:rPr lang="en-US"/>
              <a:t>Aircraft Maintenance	</a:t>
            </a:r>
          </a:p>
        </p:txBody>
      </p:sp>
      <p:sp>
        <p:nvSpPr>
          <p:cNvPr id="401411" name="Rectangle 3"/>
          <p:cNvSpPr>
            <a:spLocks noGrp="1" noChangeArrowheads="1"/>
          </p:cNvSpPr>
          <p:nvPr>
            <p:ph type="body" idx="1"/>
          </p:nvPr>
        </p:nvSpPr>
        <p:spPr/>
        <p:txBody>
          <a:bodyPr/>
          <a:lstStyle/>
          <a:p>
            <a:r>
              <a:rPr lang="en-US"/>
              <a:t>Consists of 3 Levels</a:t>
            </a:r>
          </a:p>
          <a:p>
            <a:pPr lvl="1"/>
            <a:r>
              <a:rPr lang="en-US"/>
              <a:t>Aviation Unit Maintenance (AVUM)</a:t>
            </a:r>
          </a:p>
          <a:p>
            <a:pPr lvl="1"/>
            <a:r>
              <a:rPr lang="en-US"/>
              <a:t>Aviation Intermediate Maintenance (AVIM)</a:t>
            </a:r>
          </a:p>
          <a:p>
            <a:pPr lvl="1"/>
            <a:r>
              <a:rPr lang="en-US"/>
              <a:t>Depot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ACBDC1-E289-47B2-9AA6-18353603F9BC}" type="slidenum">
              <a:rPr lang="en-US"/>
              <a:pPr/>
              <a:t>23</a:t>
            </a:fld>
            <a:endParaRPr lang="en-US"/>
          </a:p>
        </p:txBody>
      </p:sp>
      <p:sp>
        <p:nvSpPr>
          <p:cNvPr id="402434" name="Rectangle 2"/>
          <p:cNvSpPr>
            <a:spLocks noGrp="1" noChangeArrowheads="1"/>
          </p:cNvSpPr>
          <p:nvPr>
            <p:ph type="title"/>
          </p:nvPr>
        </p:nvSpPr>
        <p:spPr/>
        <p:txBody>
          <a:bodyPr/>
          <a:lstStyle/>
          <a:p>
            <a:r>
              <a:rPr lang="en-US"/>
              <a:t>AVUM Maintenance</a:t>
            </a:r>
          </a:p>
        </p:txBody>
      </p:sp>
      <p:sp>
        <p:nvSpPr>
          <p:cNvPr id="402435" name="Rectangle 3"/>
          <p:cNvSpPr>
            <a:spLocks noGrp="1" noChangeArrowheads="1"/>
          </p:cNvSpPr>
          <p:nvPr>
            <p:ph type="body" idx="1"/>
          </p:nvPr>
        </p:nvSpPr>
        <p:spPr>
          <a:xfrm>
            <a:off x="685800" y="1447800"/>
            <a:ext cx="7772400" cy="4876800"/>
          </a:xfrm>
        </p:spPr>
        <p:txBody>
          <a:bodyPr/>
          <a:lstStyle/>
          <a:p>
            <a:pPr>
              <a:lnSpc>
                <a:spcPct val="90000"/>
              </a:lnSpc>
            </a:pPr>
            <a:r>
              <a:rPr lang="en-US"/>
              <a:t>Performs high frequency “on aircraft” maintenance tasks required to retain or return aircraft to Fully Mission Capable (FMC) condition.</a:t>
            </a:r>
          </a:p>
          <a:p>
            <a:pPr>
              <a:lnSpc>
                <a:spcPct val="90000"/>
              </a:lnSpc>
            </a:pPr>
            <a:r>
              <a:rPr lang="en-US"/>
              <a:t>MAC Chart lists the maintenance capabilities of the AVUM.</a:t>
            </a:r>
          </a:p>
          <a:p>
            <a:pPr>
              <a:lnSpc>
                <a:spcPct val="90000"/>
              </a:lnSpc>
            </a:pPr>
            <a:r>
              <a:rPr lang="en-US"/>
              <a:t>If aviation element is less than 10 aircraft, maintenance is usually only inspections, minor adjustments and minor repair.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37E134-CC3E-4176-8BF6-44890D40824E}" type="slidenum">
              <a:rPr lang="en-US"/>
              <a:pPr/>
              <a:t>24</a:t>
            </a:fld>
            <a:endParaRPr lang="en-US"/>
          </a:p>
        </p:txBody>
      </p:sp>
      <p:sp>
        <p:nvSpPr>
          <p:cNvPr id="405506" name="Rectangle 2"/>
          <p:cNvSpPr>
            <a:spLocks noGrp="1" noChangeArrowheads="1"/>
          </p:cNvSpPr>
          <p:nvPr>
            <p:ph type="title"/>
          </p:nvPr>
        </p:nvSpPr>
        <p:spPr/>
        <p:txBody>
          <a:bodyPr/>
          <a:lstStyle/>
          <a:p>
            <a:r>
              <a:rPr lang="en-US"/>
              <a:t>AVIM Maintenance</a:t>
            </a:r>
          </a:p>
        </p:txBody>
      </p:sp>
      <p:sp>
        <p:nvSpPr>
          <p:cNvPr id="405507" name="Rectangle 3"/>
          <p:cNvSpPr>
            <a:spLocks noGrp="1" noChangeArrowheads="1"/>
          </p:cNvSpPr>
          <p:nvPr>
            <p:ph type="body" idx="1"/>
          </p:nvPr>
        </p:nvSpPr>
        <p:spPr>
          <a:xfrm>
            <a:off x="685800" y="1219200"/>
            <a:ext cx="7772400" cy="5638800"/>
          </a:xfrm>
        </p:spPr>
        <p:txBody>
          <a:bodyPr/>
          <a:lstStyle/>
          <a:p>
            <a:r>
              <a:rPr lang="en-US"/>
              <a:t>Provides mobile, responsive, one-stop maintenance support.</a:t>
            </a:r>
          </a:p>
          <a:p>
            <a:r>
              <a:rPr lang="en-US"/>
              <a:t>Performs all maintenance functions as designated by the MAC.</a:t>
            </a:r>
          </a:p>
          <a:p>
            <a:pPr lvl="1"/>
            <a:r>
              <a:rPr lang="en-US"/>
              <a:t>Replace and repair modules and components.</a:t>
            </a:r>
          </a:p>
          <a:p>
            <a:pPr lvl="1"/>
            <a:r>
              <a:rPr lang="en-US"/>
              <a:t>Repair of the end item.</a:t>
            </a:r>
          </a:p>
          <a:p>
            <a:r>
              <a:rPr lang="en-US"/>
              <a:t>Inspects, troubleshoots, tests, diagnoses, repairs, adjusts, calibrates, and aligns aircraft system modules and components.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B4F283-E3F0-474F-973E-9F62600ABF8E}" type="slidenum">
              <a:rPr lang="en-US"/>
              <a:pPr/>
              <a:t>25</a:t>
            </a:fld>
            <a:endParaRPr lang="en-US"/>
          </a:p>
        </p:txBody>
      </p:sp>
      <p:sp>
        <p:nvSpPr>
          <p:cNvPr id="406530" name="Rectangle 2"/>
          <p:cNvSpPr>
            <a:spLocks noGrp="1" noChangeArrowheads="1"/>
          </p:cNvSpPr>
          <p:nvPr>
            <p:ph type="title"/>
          </p:nvPr>
        </p:nvSpPr>
        <p:spPr/>
        <p:txBody>
          <a:bodyPr/>
          <a:lstStyle/>
          <a:p>
            <a:r>
              <a:rPr lang="en-US"/>
              <a:t>Depot Maintenance (Aviation)</a:t>
            </a:r>
          </a:p>
        </p:txBody>
      </p:sp>
      <p:sp>
        <p:nvSpPr>
          <p:cNvPr id="406531" name="Rectangle 3"/>
          <p:cNvSpPr>
            <a:spLocks noGrp="1" noChangeArrowheads="1"/>
          </p:cNvSpPr>
          <p:nvPr>
            <p:ph type="body" idx="1"/>
          </p:nvPr>
        </p:nvSpPr>
        <p:spPr/>
        <p:txBody>
          <a:bodyPr/>
          <a:lstStyle/>
          <a:p>
            <a:r>
              <a:rPr lang="en-US"/>
              <a:t>Depot level programmed maintenance includes overhaul, crash repair, battle damage repair, and modifications.</a:t>
            </a:r>
          </a:p>
          <a:p>
            <a:r>
              <a:rPr lang="en-US"/>
              <a:t>Unprogrammed maintenance is repair and return to user maintenance.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8B05D5-C891-47FA-9095-A79BCB04308D}" type="slidenum">
              <a:rPr lang="en-US"/>
              <a:pPr/>
              <a:t>26</a:t>
            </a:fld>
            <a:endParaRPr lang="en-US"/>
          </a:p>
        </p:txBody>
      </p:sp>
      <p:sp>
        <p:nvSpPr>
          <p:cNvPr id="407554" name="Rectangle 2"/>
          <p:cNvSpPr>
            <a:spLocks noGrp="1" noChangeArrowheads="1"/>
          </p:cNvSpPr>
          <p:nvPr>
            <p:ph type="title"/>
          </p:nvPr>
        </p:nvSpPr>
        <p:spPr/>
        <p:txBody>
          <a:bodyPr/>
          <a:lstStyle/>
          <a:p>
            <a:r>
              <a:rPr lang="en-US"/>
              <a:t>Two Level Maintenance System</a:t>
            </a:r>
          </a:p>
        </p:txBody>
      </p:sp>
      <p:sp>
        <p:nvSpPr>
          <p:cNvPr id="407555" name="Rectangle 3"/>
          <p:cNvSpPr>
            <a:spLocks noGrp="1" noChangeArrowheads="1"/>
          </p:cNvSpPr>
          <p:nvPr>
            <p:ph type="body" idx="1"/>
          </p:nvPr>
        </p:nvSpPr>
        <p:spPr>
          <a:xfrm>
            <a:off x="533400" y="1295400"/>
            <a:ext cx="8458200" cy="6172200"/>
          </a:xfrm>
        </p:spPr>
        <p:txBody>
          <a:bodyPr/>
          <a:lstStyle/>
          <a:p>
            <a:r>
              <a:rPr lang="en-US"/>
              <a:t>Replaces the 4 level system in Objective Force.</a:t>
            </a:r>
          </a:p>
          <a:p>
            <a:r>
              <a:rPr lang="en-US"/>
              <a:t>Field Maintenance-combination of the current unit/org levels with some DS level tasks.</a:t>
            </a:r>
          </a:p>
          <a:p>
            <a:pPr lvl="1"/>
            <a:r>
              <a:rPr lang="en-US"/>
              <a:t>Consists of “on-system” tasks performed by operator/crew and mechanics.</a:t>
            </a:r>
          </a:p>
          <a:p>
            <a:pPr lvl="1"/>
            <a:r>
              <a:rPr lang="en-US"/>
              <a:t>Repairs made through component/module /assembly replacement.</a:t>
            </a:r>
          </a:p>
          <a:p>
            <a:pPr lvl="1"/>
            <a:r>
              <a:rPr lang="en-US"/>
              <a:t>Repair and return equipment to unit.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1AC569-144F-4193-809C-A321A03D00C7}" type="slidenum">
              <a:rPr lang="en-US"/>
              <a:pPr/>
              <a:t>27</a:t>
            </a:fld>
            <a:endParaRPr lang="en-US"/>
          </a:p>
        </p:txBody>
      </p:sp>
      <p:sp>
        <p:nvSpPr>
          <p:cNvPr id="408578" name="Rectangle 2"/>
          <p:cNvSpPr>
            <a:spLocks noGrp="1" noChangeArrowheads="1"/>
          </p:cNvSpPr>
          <p:nvPr>
            <p:ph type="title"/>
          </p:nvPr>
        </p:nvSpPr>
        <p:spPr>
          <a:xfrm>
            <a:off x="685800" y="304800"/>
            <a:ext cx="7772400" cy="1143000"/>
          </a:xfrm>
        </p:spPr>
        <p:txBody>
          <a:bodyPr/>
          <a:lstStyle/>
          <a:p>
            <a:r>
              <a:rPr lang="en-US"/>
              <a:t>Two Level Maintenance System</a:t>
            </a:r>
            <a:br>
              <a:rPr lang="en-US"/>
            </a:br>
            <a:r>
              <a:rPr lang="en-US" sz="2800"/>
              <a:t>(cont.)</a:t>
            </a:r>
            <a:endParaRPr lang="en-US"/>
          </a:p>
        </p:txBody>
      </p:sp>
      <p:sp>
        <p:nvSpPr>
          <p:cNvPr id="408579" name="Rectangle 3"/>
          <p:cNvSpPr>
            <a:spLocks noGrp="1" noChangeArrowheads="1"/>
          </p:cNvSpPr>
          <p:nvPr>
            <p:ph type="body" idx="1"/>
          </p:nvPr>
        </p:nvSpPr>
        <p:spPr/>
        <p:txBody>
          <a:bodyPr/>
          <a:lstStyle/>
          <a:p>
            <a:r>
              <a:rPr lang="en-US"/>
              <a:t>Sustainment Maintenance-Combines Depot, GS and the remaining DS tasks.</a:t>
            </a:r>
          </a:p>
          <a:p>
            <a:pPr lvl="1"/>
            <a:r>
              <a:rPr lang="en-US"/>
              <a:t>Consists of “off-system” component /module/assembly repair and commodity oriented repair of components and end items.</a:t>
            </a:r>
          </a:p>
          <a:p>
            <a:pPr lvl="1"/>
            <a:r>
              <a:rPr lang="en-US"/>
              <a:t>Primarily supports the supply system.</a:t>
            </a:r>
          </a:p>
          <a:p>
            <a:pPr lvl="1"/>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1A0423A-881B-48A4-ADF0-DE0AEE6CA6AF}" type="slidenum">
              <a:rPr lang="en-US"/>
              <a:pPr/>
              <a:t>28</a:t>
            </a:fld>
            <a:endParaRPr lang="en-US"/>
          </a:p>
        </p:txBody>
      </p:sp>
      <p:sp>
        <p:nvSpPr>
          <p:cNvPr id="409602" name="Rectangle 2"/>
          <p:cNvSpPr>
            <a:spLocks noGrp="1" noChangeArrowheads="1"/>
          </p:cNvSpPr>
          <p:nvPr>
            <p:ph type="title"/>
          </p:nvPr>
        </p:nvSpPr>
        <p:spPr/>
        <p:txBody>
          <a:bodyPr/>
          <a:lstStyle/>
          <a:p>
            <a:r>
              <a:rPr lang="en-US"/>
              <a:t>Key Maintenance Personnel</a:t>
            </a:r>
          </a:p>
        </p:txBody>
      </p:sp>
      <p:sp>
        <p:nvSpPr>
          <p:cNvPr id="409603" name="Rectangle 3"/>
          <p:cNvSpPr>
            <a:spLocks noGrp="1" noChangeArrowheads="1"/>
          </p:cNvSpPr>
          <p:nvPr>
            <p:ph type="body" idx="1"/>
          </p:nvPr>
        </p:nvSpPr>
        <p:spPr/>
        <p:txBody>
          <a:bodyPr/>
          <a:lstStyle/>
          <a:p>
            <a:r>
              <a:rPr lang="en-US"/>
              <a:t>Company/Battery/Troop Commander</a:t>
            </a:r>
          </a:p>
          <a:p>
            <a:pPr lvl="1"/>
            <a:r>
              <a:rPr lang="en-US"/>
              <a:t>Emphasizes maintenance and ensures subordinates are held responsible for conducting maintenance operations.</a:t>
            </a:r>
          </a:p>
          <a:p>
            <a:r>
              <a:rPr lang="en-US"/>
              <a:t>Battalion Maintenance Officer (BMO)</a:t>
            </a:r>
          </a:p>
          <a:p>
            <a:pPr lvl="1"/>
            <a:r>
              <a:rPr lang="en-US"/>
              <a:t>Overall supervision of all maintenance operations and programs in the battalion.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38C7E3-4D46-49DB-93C4-51CD8E156EEB}" type="slidenum">
              <a:rPr lang="en-US"/>
              <a:pPr/>
              <a:t>29</a:t>
            </a:fld>
            <a:endParaRPr lang="en-US"/>
          </a:p>
        </p:txBody>
      </p:sp>
      <p:sp>
        <p:nvSpPr>
          <p:cNvPr id="410626" name="Rectangle 2"/>
          <p:cNvSpPr>
            <a:spLocks noGrp="1" noChangeArrowheads="1"/>
          </p:cNvSpPr>
          <p:nvPr>
            <p:ph type="title"/>
          </p:nvPr>
        </p:nvSpPr>
        <p:spPr/>
        <p:txBody>
          <a:bodyPr/>
          <a:lstStyle/>
          <a:p>
            <a:r>
              <a:rPr lang="en-US"/>
              <a:t>Key Maintenance Personnel </a:t>
            </a:r>
            <a:br>
              <a:rPr lang="en-US"/>
            </a:br>
            <a:r>
              <a:rPr lang="en-US" sz="2400"/>
              <a:t>(cont.)</a:t>
            </a:r>
            <a:endParaRPr lang="en-US"/>
          </a:p>
        </p:txBody>
      </p:sp>
      <p:sp>
        <p:nvSpPr>
          <p:cNvPr id="410627" name="Rectangle 3"/>
          <p:cNvSpPr>
            <a:spLocks noGrp="1" noChangeArrowheads="1"/>
          </p:cNvSpPr>
          <p:nvPr>
            <p:ph type="body" idx="1"/>
          </p:nvPr>
        </p:nvSpPr>
        <p:spPr>
          <a:xfrm>
            <a:off x="685800" y="1600200"/>
            <a:ext cx="7772400" cy="5257800"/>
          </a:xfrm>
        </p:spPr>
        <p:txBody>
          <a:bodyPr/>
          <a:lstStyle/>
          <a:p>
            <a:r>
              <a:rPr lang="en-US"/>
              <a:t>Battalion Maintenance Technician (BMT)</a:t>
            </a:r>
          </a:p>
          <a:p>
            <a:pPr lvl="1"/>
            <a:r>
              <a:rPr lang="en-US"/>
              <a:t>Technical expert for the Unit Level Logistic System (ULLS).</a:t>
            </a:r>
          </a:p>
          <a:p>
            <a:pPr lvl="1"/>
            <a:r>
              <a:rPr lang="en-US"/>
              <a:t>Organizes the maintenance teams and monitors maintenance programs.</a:t>
            </a:r>
          </a:p>
          <a:p>
            <a:r>
              <a:rPr lang="en-US"/>
              <a:t>Battalion/Company Motor Sergeant (BMS)</a:t>
            </a:r>
          </a:p>
          <a:p>
            <a:pPr lvl="1"/>
            <a:r>
              <a:rPr lang="en-US"/>
              <a:t>Supervises maintenance, services and AOAP program.</a:t>
            </a:r>
          </a:p>
          <a:p>
            <a:pPr lvl="1"/>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6103D95-6BB2-435D-AB1F-CE6EC5D7503D}" type="slidenum">
              <a:rPr lang="en-US"/>
              <a:pPr/>
              <a:t>3</a:t>
            </a:fld>
            <a:endParaRPr lang="en-US"/>
          </a:p>
        </p:txBody>
      </p:sp>
      <p:sp>
        <p:nvSpPr>
          <p:cNvPr id="368642" name="Text Box 2"/>
          <p:cNvSpPr txBox="1">
            <a:spLocks noChangeArrowheads="1"/>
          </p:cNvSpPr>
          <p:nvPr/>
        </p:nvSpPr>
        <p:spPr bwMode="auto">
          <a:xfrm>
            <a:off x="609600" y="984250"/>
            <a:ext cx="7924800" cy="558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3600">
                <a:solidFill>
                  <a:schemeClr val="tx1"/>
                </a:solidFill>
                <a:effectLst>
                  <a:outerShdw blurRad="38100" dist="38100" dir="2700000" algn="tl">
                    <a:srgbClr val="C0C0C0"/>
                  </a:outerShdw>
                </a:effectLst>
                <a:latin typeface="Times New Roman" pitchFamily="18" charset="0"/>
              </a:rPr>
              <a:t>Maintenance is a command responsibility!  Commanders, supervisors and leaders are responsible for continually evaluating their unit or activity maintenance operations to determine which areas of operation require improvement, to ensure their units are kept at the highest possible</a:t>
            </a:r>
          </a:p>
          <a:p>
            <a:pPr algn="ctr"/>
            <a:r>
              <a:rPr lang="en-US" sz="3600">
                <a:solidFill>
                  <a:schemeClr val="tx1"/>
                </a:solidFill>
                <a:effectLst>
                  <a:outerShdw blurRad="38100" dist="38100" dir="2700000" algn="tl">
                    <a:srgbClr val="C0C0C0"/>
                  </a:outerShdw>
                </a:effectLst>
                <a:latin typeface="Times New Roman" pitchFamily="18" charset="0"/>
              </a:rPr>
              <a:t>state of readiness.</a:t>
            </a:r>
          </a:p>
          <a:p>
            <a:pPr algn="ctr"/>
            <a:endParaRPr lang="en-US" sz="3600">
              <a:solidFill>
                <a:schemeClr val="tx1"/>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6DE4A3-EA93-49B7-9860-50793F468C14}" type="slidenum">
              <a:rPr lang="en-US"/>
              <a:pPr/>
              <a:t>30</a:t>
            </a:fld>
            <a:endParaRPr lang="en-US"/>
          </a:p>
        </p:txBody>
      </p:sp>
      <p:sp>
        <p:nvSpPr>
          <p:cNvPr id="411650" name="Rectangle 2"/>
          <p:cNvSpPr>
            <a:spLocks noGrp="1" noChangeArrowheads="1"/>
          </p:cNvSpPr>
          <p:nvPr>
            <p:ph type="title"/>
          </p:nvPr>
        </p:nvSpPr>
        <p:spPr/>
        <p:txBody>
          <a:bodyPr/>
          <a:lstStyle/>
          <a:p>
            <a:r>
              <a:rPr lang="en-US"/>
              <a:t>Key Maintenance Personnel </a:t>
            </a:r>
            <a:br>
              <a:rPr lang="en-US"/>
            </a:br>
            <a:r>
              <a:rPr lang="en-US" sz="2400"/>
              <a:t>(cont.)</a:t>
            </a:r>
          </a:p>
        </p:txBody>
      </p:sp>
      <p:sp>
        <p:nvSpPr>
          <p:cNvPr id="411651" name="Rectangle 3"/>
          <p:cNvSpPr>
            <a:spLocks noGrp="1" noChangeArrowheads="1"/>
          </p:cNvSpPr>
          <p:nvPr>
            <p:ph type="body" idx="1"/>
          </p:nvPr>
        </p:nvSpPr>
        <p:spPr>
          <a:xfrm>
            <a:off x="685800" y="1752600"/>
            <a:ext cx="7772400" cy="4648200"/>
          </a:xfrm>
        </p:spPr>
        <p:txBody>
          <a:bodyPr/>
          <a:lstStyle/>
          <a:p>
            <a:pPr>
              <a:lnSpc>
                <a:spcPct val="90000"/>
              </a:lnSpc>
            </a:pPr>
            <a:r>
              <a:rPr lang="en-US"/>
              <a:t>Mechanics</a:t>
            </a:r>
          </a:p>
          <a:p>
            <a:pPr lvl="1">
              <a:lnSpc>
                <a:spcPct val="90000"/>
              </a:lnSpc>
            </a:pPr>
            <a:r>
              <a:rPr lang="en-US"/>
              <a:t>Perform the maintenance.</a:t>
            </a:r>
          </a:p>
          <a:p>
            <a:pPr lvl="1">
              <a:lnSpc>
                <a:spcPct val="90000"/>
              </a:lnSpc>
            </a:pPr>
            <a:r>
              <a:rPr lang="en-US"/>
              <a:t>Diagnose problems using the proper tools and test equipment.</a:t>
            </a:r>
          </a:p>
          <a:p>
            <a:pPr>
              <a:lnSpc>
                <a:spcPct val="90000"/>
              </a:lnSpc>
            </a:pPr>
            <a:r>
              <a:rPr lang="en-US"/>
              <a:t>Equipment Records/ULLS Clerk</a:t>
            </a:r>
          </a:p>
          <a:p>
            <a:pPr lvl="1">
              <a:lnSpc>
                <a:spcPct val="90000"/>
              </a:lnSpc>
            </a:pPr>
            <a:r>
              <a:rPr lang="en-US"/>
              <a:t>Implements ULLS procedures correctly.</a:t>
            </a:r>
          </a:p>
          <a:p>
            <a:pPr lvl="1">
              <a:lnSpc>
                <a:spcPct val="90000"/>
              </a:lnSpc>
            </a:pPr>
            <a:r>
              <a:rPr lang="en-US"/>
              <a:t>Maintains current copies of maintenance management and unit supply regulations.</a:t>
            </a:r>
          </a:p>
          <a:p>
            <a:pPr lvl="1">
              <a:lnSpc>
                <a:spcPct val="90000"/>
              </a:lnSpc>
            </a:pPr>
            <a:r>
              <a:rPr lang="en-US"/>
              <a:t>Maintains current Prescribed Load List (PLL).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D0BEAC1-7CA6-44E3-979B-092963B29FB8}" type="slidenum">
              <a:rPr lang="en-US"/>
              <a:pPr/>
              <a:t>31</a:t>
            </a:fld>
            <a:endParaRPr lang="en-US"/>
          </a:p>
        </p:txBody>
      </p:sp>
      <p:sp>
        <p:nvSpPr>
          <p:cNvPr id="412674" name="Rectangle 2"/>
          <p:cNvSpPr>
            <a:spLocks noGrp="1" noChangeArrowheads="1"/>
          </p:cNvSpPr>
          <p:nvPr>
            <p:ph type="title"/>
          </p:nvPr>
        </p:nvSpPr>
        <p:spPr/>
        <p:txBody>
          <a:bodyPr/>
          <a:lstStyle/>
          <a:p>
            <a:r>
              <a:rPr lang="en-US"/>
              <a:t>Key Maintenance Personnel </a:t>
            </a:r>
            <a:br>
              <a:rPr lang="en-US"/>
            </a:br>
            <a:r>
              <a:rPr lang="en-US" sz="2400"/>
              <a:t>(cont.)</a:t>
            </a:r>
          </a:p>
        </p:txBody>
      </p:sp>
      <p:sp>
        <p:nvSpPr>
          <p:cNvPr id="412675" name="Rectangle 3"/>
          <p:cNvSpPr>
            <a:spLocks noGrp="1" noChangeArrowheads="1"/>
          </p:cNvSpPr>
          <p:nvPr>
            <p:ph type="body" idx="1"/>
          </p:nvPr>
        </p:nvSpPr>
        <p:spPr/>
        <p:txBody>
          <a:bodyPr/>
          <a:lstStyle/>
          <a:p>
            <a:r>
              <a:rPr lang="en-US"/>
              <a:t>Operator</a:t>
            </a:r>
          </a:p>
          <a:p>
            <a:pPr lvl="1"/>
            <a:r>
              <a:rPr lang="en-US"/>
              <a:t>Operate equipment and conduct PMCS correctly IAW proper TM-10.</a:t>
            </a:r>
          </a:p>
          <a:p>
            <a:pPr lvl="1"/>
            <a:r>
              <a:rPr lang="en-US"/>
              <a:t>Correctly identify faults.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17E4BA9E-9396-4E9E-8029-E87A0342BCF3}" type="slidenum">
              <a:rPr lang="en-US"/>
              <a:pPr/>
              <a:t>32</a:t>
            </a:fld>
            <a:endParaRPr lang="en-US"/>
          </a:p>
        </p:txBody>
      </p:sp>
      <p:sp>
        <p:nvSpPr>
          <p:cNvPr id="338946" name="Rectangle 2"/>
          <p:cNvSpPr>
            <a:spLocks noGrp="1" noChangeArrowheads="1"/>
          </p:cNvSpPr>
          <p:nvPr>
            <p:ph type="title"/>
          </p:nvPr>
        </p:nvSpPr>
        <p:spPr>
          <a:xfrm>
            <a:off x="685800" y="2857500"/>
            <a:ext cx="7772400" cy="1143000"/>
          </a:xfrm>
        </p:spPr>
        <p:txBody>
          <a:bodyPr/>
          <a:lstStyle/>
          <a:p>
            <a:r>
              <a:rPr lang="en-US" sz="2800"/>
              <a:t>The Maintenance Leaders Course 8C-F21/020 is available for all NCOs, Commissioned Officers and Warrant Officers.  </a:t>
            </a:r>
            <a:br>
              <a:rPr lang="en-US" sz="2800"/>
            </a:br>
            <a:r>
              <a:rPr lang="en-US" sz="2800"/>
              <a:t/>
            </a:r>
            <a:br>
              <a:rPr lang="en-US" sz="2800"/>
            </a:br>
            <a:r>
              <a:rPr lang="en-US" sz="2800"/>
              <a:t>ATRSS Course Catalog </a:t>
            </a:r>
            <a:r>
              <a:rPr lang="en-US" sz="2800">
                <a:hlinkClick r:id="rId3"/>
              </a:rPr>
              <a:t>https://www.atrrs.army.mil/atrrscc/</a:t>
            </a:r>
            <a:r>
              <a:rPr lang="en-US" sz="2800"/>
              <a:t/>
            </a:r>
            <a:br>
              <a:rPr lang="en-US" sz="2800"/>
            </a:br>
            <a:r>
              <a:rPr lang="en-US" sz="2800"/>
              <a:t/>
            </a:r>
            <a:br>
              <a:rPr lang="en-US" sz="2800"/>
            </a:br>
            <a:r>
              <a:rPr lang="en-US" sz="2800"/>
              <a:t>Phase 1 Coursework </a:t>
            </a:r>
            <a:r>
              <a:rPr lang="en-US" sz="2800">
                <a:hlinkClick r:id="rId4"/>
              </a:rPr>
              <a:t>https://www.aimsrdl.atsc.army.mil/securedaccp_top.htm/</a:t>
            </a:r>
            <a:r>
              <a:rPr lang="en-US" sz="28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11A8B6-9BA3-43C2-ADB9-3B3C249F5EE1}" type="slidenum">
              <a:rPr lang="en-US"/>
              <a:pPr/>
              <a:t>33</a:t>
            </a:fld>
            <a:endParaRPr lang="en-US"/>
          </a:p>
        </p:txBody>
      </p:sp>
      <p:sp>
        <p:nvSpPr>
          <p:cNvPr id="414722" name="Rectangle 2"/>
          <p:cNvSpPr>
            <a:spLocks noGrp="1" noChangeArrowheads="1"/>
          </p:cNvSpPr>
          <p:nvPr>
            <p:ph type="title"/>
          </p:nvPr>
        </p:nvSpPr>
        <p:spPr/>
        <p:txBody>
          <a:bodyPr/>
          <a:lstStyle/>
          <a:p>
            <a:r>
              <a:rPr lang="en-US"/>
              <a:t>Tool Room</a:t>
            </a:r>
          </a:p>
        </p:txBody>
      </p:sp>
      <p:sp>
        <p:nvSpPr>
          <p:cNvPr id="414723" name="Rectangle 3"/>
          <p:cNvSpPr>
            <a:spLocks noGrp="1" noChangeArrowheads="1"/>
          </p:cNvSpPr>
          <p:nvPr>
            <p:ph type="body" idx="1"/>
          </p:nvPr>
        </p:nvSpPr>
        <p:spPr>
          <a:xfrm>
            <a:off x="685800" y="1295400"/>
            <a:ext cx="7772400" cy="5181600"/>
          </a:xfrm>
        </p:spPr>
        <p:txBody>
          <a:bodyPr/>
          <a:lstStyle/>
          <a:p>
            <a:r>
              <a:rPr lang="en-US" sz="2800"/>
              <a:t>Maintenance cannot be accomplished without proper tools.</a:t>
            </a:r>
          </a:p>
          <a:p>
            <a:r>
              <a:rPr lang="en-US" sz="2800"/>
              <a:t>Tools are accounted for, controlled and maintained IAW DA PAM 710-2-1.</a:t>
            </a:r>
          </a:p>
          <a:p>
            <a:r>
              <a:rPr lang="en-US" sz="2800"/>
              <a:t>A primary tool room attendant is appointed on orders by the commander and signs for all tools, sets, kits, outfits and Test Measurement and Diagnostic Equipment (TMDE) stored in the tool room.</a:t>
            </a:r>
          </a:p>
          <a:p>
            <a:r>
              <a:rPr lang="en-US" sz="2800"/>
              <a:t>Tools must be inventoried regularly IAW Chapter 9 of DA PAM 710-2.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6A1902-E036-41E0-B420-E9F3BE279FB5}" type="slidenum">
              <a:rPr lang="en-US"/>
              <a:pPr/>
              <a:t>34</a:t>
            </a:fld>
            <a:endParaRPr lang="en-US"/>
          </a:p>
        </p:txBody>
      </p:sp>
      <p:sp>
        <p:nvSpPr>
          <p:cNvPr id="415746" name="Rectangle 2"/>
          <p:cNvSpPr>
            <a:spLocks noGrp="1" noChangeArrowheads="1"/>
          </p:cNvSpPr>
          <p:nvPr>
            <p:ph type="title"/>
          </p:nvPr>
        </p:nvSpPr>
        <p:spPr/>
        <p:txBody>
          <a:bodyPr/>
          <a:lstStyle/>
          <a:p>
            <a:r>
              <a:rPr lang="en-US"/>
              <a:t>Maintenance Safety</a:t>
            </a:r>
          </a:p>
        </p:txBody>
      </p:sp>
      <p:sp>
        <p:nvSpPr>
          <p:cNvPr id="415747" name="Rectangle 3"/>
          <p:cNvSpPr>
            <a:spLocks noGrp="1" noChangeArrowheads="1"/>
          </p:cNvSpPr>
          <p:nvPr>
            <p:ph type="body" idx="1"/>
          </p:nvPr>
        </p:nvSpPr>
        <p:spPr/>
        <p:txBody>
          <a:bodyPr/>
          <a:lstStyle/>
          <a:p>
            <a:r>
              <a:rPr lang="en-US"/>
              <a:t>The entire chain of command must be safety conscious and ensure that safety guidelines are followed at all times.</a:t>
            </a:r>
          </a:p>
          <a:p>
            <a:r>
              <a:rPr lang="en-US"/>
              <a:t>A safety officer, NCO, and a unit Fire Marshall appointed on orders by the commander.</a:t>
            </a:r>
          </a:p>
          <a:p>
            <a:r>
              <a:rPr lang="en-US"/>
              <a:t>A unit must have a safety SOP.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DAF8C3-0F80-491F-BE50-A56245C32DA0}" type="slidenum">
              <a:rPr lang="en-US"/>
              <a:pPr/>
              <a:t>35</a:t>
            </a:fld>
            <a:endParaRPr lang="en-US"/>
          </a:p>
        </p:txBody>
      </p:sp>
      <p:sp>
        <p:nvSpPr>
          <p:cNvPr id="417795" name="Rectangle 3"/>
          <p:cNvSpPr>
            <a:spLocks noGrp="1" noChangeArrowheads="1"/>
          </p:cNvSpPr>
          <p:nvPr>
            <p:ph type="body" idx="1"/>
          </p:nvPr>
        </p:nvSpPr>
        <p:spPr>
          <a:xfrm>
            <a:off x="304800" y="1752600"/>
            <a:ext cx="8610600" cy="4114800"/>
          </a:xfrm>
        </p:spPr>
        <p:txBody>
          <a:bodyPr/>
          <a:lstStyle/>
          <a:p>
            <a:pPr algn="ctr">
              <a:lnSpc>
                <a:spcPct val="130000"/>
              </a:lnSpc>
              <a:buFont typeface="Monotype Sorts" pitchFamily="2" charset="2"/>
              <a:buNone/>
            </a:pPr>
            <a:r>
              <a:rPr lang="en-US" sz="4800"/>
              <a:t>NOTE:  The Army Safety Center can be found online at </a:t>
            </a:r>
            <a:r>
              <a:rPr lang="en-US" sz="4400"/>
              <a:t>http://safety.army.mil/home.html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406C0A5-C4E4-438F-8FE6-DE508A216B53}" type="slidenum">
              <a:rPr lang="en-US"/>
              <a:pPr/>
              <a:t>36</a:t>
            </a:fld>
            <a:endParaRPr lang="en-US"/>
          </a:p>
        </p:txBody>
      </p:sp>
      <p:sp>
        <p:nvSpPr>
          <p:cNvPr id="413698" name="Rectangle 2"/>
          <p:cNvSpPr>
            <a:spLocks noGrp="1" noChangeArrowheads="1"/>
          </p:cNvSpPr>
          <p:nvPr>
            <p:ph type="body" idx="4294967295"/>
          </p:nvPr>
        </p:nvSpPr>
        <p:spPr>
          <a:xfrm>
            <a:off x="685800" y="1981200"/>
            <a:ext cx="7772400" cy="4648200"/>
          </a:xfrm>
        </p:spPr>
        <p:txBody>
          <a:bodyPr/>
          <a:lstStyle/>
          <a:p>
            <a:r>
              <a:rPr lang="en-US"/>
              <a:t>Preventive Maintenance Program</a:t>
            </a:r>
          </a:p>
          <a:p>
            <a:r>
              <a:rPr lang="en-US"/>
              <a:t>Designed to: </a:t>
            </a:r>
          </a:p>
          <a:p>
            <a:pPr lvl="1"/>
            <a:r>
              <a:rPr lang="en-US"/>
              <a:t>Detect potential failures early</a:t>
            </a:r>
          </a:p>
          <a:p>
            <a:pPr lvl="1"/>
            <a:r>
              <a:rPr lang="en-US"/>
              <a:t>Lower cost by reducing catastrophic failures</a:t>
            </a:r>
          </a:p>
          <a:p>
            <a:pPr lvl="1"/>
            <a:r>
              <a:rPr lang="en-US"/>
              <a:t>Conserve resources by changing oil only when needed</a:t>
            </a:r>
          </a:p>
          <a:p>
            <a:r>
              <a:rPr lang="en-US"/>
              <a:t>Cyclic in nature.</a:t>
            </a:r>
          </a:p>
          <a:p>
            <a:endParaRPr lang="en-US"/>
          </a:p>
        </p:txBody>
      </p:sp>
      <p:sp>
        <p:nvSpPr>
          <p:cNvPr id="413699" name="Rectangle 3"/>
          <p:cNvSpPr>
            <a:spLocks noGrp="1" noChangeArrowheads="1"/>
          </p:cNvSpPr>
          <p:nvPr>
            <p:ph type="title" idx="4294967295"/>
          </p:nvPr>
        </p:nvSpPr>
        <p:spPr/>
        <p:txBody>
          <a:bodyPr/>
          <a:lstStyle/>
          <a:p>
            <a:r>
              <a:rPr lang="en-US"/>
              <a:t>Army Oil Analysis Program</a:t>
            </a:r>
            <a:br>
              <a:rPr lang="en-US"/>
            </a:br>
            <a:r>
              <a:rPr lang="en-US"/>
              <a:t>(AOAP)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45B78F-ECE5-4179-8248-FC5A11E89CAF}" type="slidenum">
              <a:rPr lang="en-US"/>
              <a:pPr/>
              <a:t>37</a:t>
            </a:fld>
            <a:endParaRPr lang="en-US"/>
          </a:p>
        </p:txBody>
      </p:sp>
      <p:sp>
        <p:nvSpPr>
          <p:cNvPr id="277506" name="Rectangle 2"/>
          <p:cNvSpPr>
            <a:spLocks noGrp="1" noChangeArrowheads="1"/>
          </p:cNvSpPr>
          <p:nvPr>
            <p:ph type="title"/>
          </p:nvPr>
        </p:nvSpPr>
        <p:spPr/>
        <p:txBody>
          <a:bodyPr/>
          <a:lstStyle/>
          <a:p>
            <a:r>
              <a:rPr lang="en-US"/>
              <a:t>Test Measurement Diagnostic Equipment (TMDE)</a:t>
            </a:r>
          </a:p>
        </p:txBody>
      </p:sp>
      <p:sp>
        <p:nvSpPr>
          <p:cNvPr id="277507" name="Rectangle 3"/>
          <p:cNvSpPr>
            <a:spLocks noGrp="1" noChangeArrowheads="1"/>
          </p:cNvSpPr>
          <p:nvPr>
            <p:ph type="body" idx="1"/>
          </p:nvPr>
        </p:nvSpPr>
        <p:spPr/>
        <p:txBody>
          <a:bodyPr/>
          <a:lstStyle/>
          <a:p>
            <a:r>
              <a:rPr lang="en-US"/>
              <a:t>Any system or device capable of being used to evaluate the operational condition of equipment.</a:t>
            </a:r>
          </a:p>
          <a:p>
            <a:pPr lvl="1"/>
            <a:r>
              <a:rPr lang="en-US"/>
              <a:t>Torque wrenches, hydraulic pressure gauges, simplified test equipment (STE), multimeters, fuel dispensing meters, etc.</a:t>
            </a:r>
          </a:p>
          <a:p>
            <a:r>
              <a:rPr lang="en-US"/>
              <a:t>Must be calibrated regularly.</a:t>
            </a:r>
          </a:p>
          <a:p>
            <a:pPr>
              <a:buFont typeface="Monotype Sorts" pitchFamily="2" charset="2"/>
              <a:buNone/>
            </a:pPr>
            <a:r>
              <a:rPr lang="en-US"/>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19C05DD-22D2-470E-9467-B80D33D80EF3}" type="slidenum">
              <a:rPr lang="en-US"/>
              <a:pPr/>
              <a:t>38</a:t>
            </a:fld>
            <a:endParaRPr lang="en-US"/>
          </a:p>
        </p:txBody>
      </p:sp>
      <p:sp>
        <p:nvSpPr>
          <p:cNvPr id="419842" name="Rectangle 2"/>
          <p:cNvSpPr>
            <a:spLocks noGrp="1" noChangeArrowheads="1"/>
          </p:cNvSpPr>
          <p:nvPr>
            <p:ph type="title"/>
          </p:nvPr>
        </p:nvSpPr>
        <p:spPr/>
        <p:txBody>
          <a:bodyPr/>
          <a:lstStyle/>
          <a:p>
            <a:r>
              <a:rPr lang="en-US"/>
              <a:t>Test Measurement Diagnostic Equipment (TMDE) </a:t>
            </a:r>
            <a:r>
              <a:rPr lang="en-US" sz="2400"/>
              <a:t>(cont.)</a:t>
            </a:r>
            <a:endParaRPr lang="en-US"/>
          </a:p>
        </p:txBody>
      </p:sp>
      <p:sp>
        <p:nvSpPr>
          <p:cNvPr id="419843" name="Rectangle 3"/>
          <p:cNvSpPr>
            <a:spLocks noGrp="1" noChangeArrowheads="1"/>
          </p:cNvSpPr>
          <p:nvPr>
            <p:ph type="body" idx="1"/>
          </p:nvPr>
        </p:nvSpPr>
        <p:spPr/>
        <p:txBody>
          <a:bodyPr/>
          <a:lstStyle/>
          <a:p>
            <a:r>
              <a:rPr lang="en-US"/>
              <a:t>Covered in TB 43-180, available online as an Electronic Technical Manual (ETM) at the LOGSA website  </a:t>
            </a:r>
            <a:r>
              <a:rPr lang="en-US">
                <a:hlinkClick r:id="rId3"/>
              </a:rPr>
              <a:t>http://www.logsa.army.mil/etms/online.htm</a:t>
            </a:r>
            <a:endParaRPr lang="en-US"/>
          </a:p>
          <a:p>
            <a:r>
              <a:rPr lang="en-US"/>
              <a:t>Commanders appoint a TMDE calibration monitor.</a:t>
            </a:r>
          </a:p>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5C40F2-D1F4-4216-8378-EDF8DCE9D08F}" type="slidenum">
              <a:rPr lang="en-US"/>
              <a:pPr/>
              <a:t>39</a:t>
            </a:fld>
            <a:endParaRPr lang="en-US"/>
          </a:p>
        </p:txBody>
      </p:sp>
      <p:sp>
        <p:nvSpPr>
          <p:cNvPr id="420866" name="Rectangle 2"/>
          <p:cNvSpPr>
            <a:spLocks noGrp="1" noChangeArrowheads="1"/>
          </p:cNvSpPr>
          <p:nvPr>
            <p:ph type="title"/>
          </p:nvPr>
        </p:nvSpPr>
        <p:spPr/>
        <p:txBody>
          <a:bodyPr/>
          <a:lstStyle/>
          <a:p>
            <a:r>
              <a:rPr lang="en-US"/>
              <a:t>Maintenance Publications</a:t>
            </a:r>
          </a:p>
        </p:txBody>
      </p:sp>
      <p:sp>
        <p:nvSpPr>
          <p:cNvPr id="420867" name="Rectangle 3"/>
          <p:cNvSpPr>
            <a:spLocks noGrp="1" noChangeArrowheads="1"/>
          </p:cNvSpPr>
          <p:nvPr>
            <p:ph type="body" idx="1"/>
          </p:nvPr>
        </p:nvSpPr>
        <p:spPr>
          <a:xfrm>
            <a:off x="685800" y="1524000"/>
            <a:ext cx="7772400" cy="4876800"/>
          </a:xfrm>
        </p:spPr>
        <p:txBody>
          <a:bodyPr/>
          <a:lstStyle/>
          <a:p>
            <a:r>
              <a:rPr lang="en-US"/>
              <a:t>Commanders appoint a publications officer and NCO on orders.  </a:t>
            </a:r>
          </a:p>
          <a:p>
            <a:r>
              <a:rPr lang="en-US"/>
              <a:t>Recommended list of publications to have on hand found in FM 4-30.3 and DA PAM 750-1.</a:t>
            </a:r>
          </a:p>
          <a:p>
            <a:r>
              <a:rPr lang="en-US"/>
              <a:t>Preventive Maintenance (PS) monthly magazine has a list of all new and/or changes to publications in each edition.</a:t>
            </a:r>
          </a:p>
          <a:p>
            <a:pPr>
              <a:buFont typeface="Monotype Sorts" pitchFamily="2" charset="2"/>
              <a:buNone/>
            </a:pPr>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9D67007A-A94D-4B24-BB84-855EDB817832}" type="slidenum">
              <a:rPr lang="en-US"/>
              <a:pPr/>
              <a:t>4</a:t>
            </a:fld>
            <a:endParaRPr lang="en-US"/>
          </a:p>
        </p:txBody>
      </p:sp>
      <p:sp>
        <p:nvSpPr>
          <p:cNvPr id="138243" name="Text Box 2051"/>
          <p:cNvSpPr txBox="1">
            <a:spLocks noChangeArrowheads="1"/>
          </p:cNvSpPr>
          <p:nvPr/>
        </p:nvSpPr>
        <p:spPr bwMode="auto">
          <a:xfrm>
            <a:off x="304800" y="2997200"/>
            <a:ext cx="2286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tx1"/>
                </a:solidFill>
                <a:effectLst/>
                <a:latin typeface="Times New Roman" pitchFamily="18" charset="0"/>
              </a:rPr>
              <a:t> </a:t>
            </a:r>
          </a:p>
        </p:txBody>
      </p:sp>
      <p:sp>
        <p:nvSpPr>
          <p:cNvPr id="138244" name="Text Box 2052"/>
          <p:cNvSpPr txBox="1">
            <a:spLocks noChangeArrowheads="1"/>
          </p:cNvSpPr>
          <p:nvPr/>
        </p:nvSpPr>
        <p:spPr bwMode="auto">
          <a:xfrm>
            <a:off x="304800" y="3505200"/>
            <a:ext cx="2349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a:solidFill>
                  <a:schemeClr val="tx1"/>
                </a:solidFill>
                <a:effectLst/>
                <a:latin typeface="Times New Roman" pitchFamily="18" charset="0"/>
              </a:rPr>
              <a:t> </a:t>
            </a:r>
            <a:endParaRPr lang="en-US" sz="1400">
              <a:solidFill>
                <a:schemeClr val="tx1"/>
              </a:solidFill>
              <a:effectLst/>
              <a:latin typeface="Times New Roman" pitchFamily="18" charset="0"/>
            </a:endParaRPr>
          </a:p>
        </p:txBody>
      </p:sp>
      <p:sp>
        <p:nvSpPr>
          <p:cNvPr id="138245" name="Text Box 2053"/>
          <p:cNvSpPr txBox="1">
            <a:spLocks noChangeArrowheads="1"/>
          </p:cNvSpPr>
          <p:nvPr/>
        </p:nvSpPr>
        <p:spPr bwMode="auto">
          <a:xfrm flipV="1">
            <a:off x="2057400" y="3851275"/>
            <a:ext cx="7278688"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a:solidFill>
                  <a:schemeClr val="tx1"/>
                </a:solidFill>
                <a:effectLst/>
                <a:latin typeface="Times New Roman" pitchFamily="18" charset="0"/>
              </a:rPr>
              <a:t> </a:t>
            </a:r>
          </a:p>
        </p:txBody>
      </p:sp>
      <p:sp>
        <p:nvSpPr>
          <p:cNvPr id="138246" name="Text Box 2054"/>
          <p:cNvSpPr txBox="1">
            <a:spLocks noChangeArrowheads="1"/>
          </p:cNvSpPr>
          <p:nvPr/>
        </p:nvSpPr>
        <p:spPr bwMode="auto">
          <a:xfrm>
            <a:off x="609600" y="2281238"/>
            <a:ext cx="8077200" cy="3381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a:lnSpc>
                <a:spcPct val="90000"/>
              </a:lnSpc>
              <a:spcBef>
                <a:spcPct val="50000"/>
              </a:spcBef>
            </a:pPr>
            <a:r>
              <a:rPr lang="en-US">
                <a:solidFill>
                  <a:schemeClr val="tx1"/>
                </a:solidFill>
                <a:effectLst>
                  <a:outerShdw blurRad="38100" dist="38100" dir="2700000" algn="tl">
                    <a:srgbClr val="C0C0C0"/>
                  </a:outerShdw>
                </a:effectLst>
              </a:rPr>
              <a:t>TASK: </a:t>
            </a: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Understand the requirements for directing unit maintenance </a:t>
            </a:r>
            <a:r>
              <a:rPr lang="en-US">
                <a:solidFill>
                  <a:schemeClr val="tx1"/>
                </a:solidFill>
                <a:effectLst>
                  <a:outerShdw blurRad="38100" dist="38100" dir="2700000" algn="tl">
                    <a:srgbClr val="C0C0C0"/>
                  </a:outerShdw>
                </a:effectLst>
                <a:cs typeface="Times New Roman" pitchFamily="18" charset="0"/>
              </a:rPr>
              <a:t>operations.</a:t>
            </a:r>
            <a:r>
              <a:rPr lang="en-US">
                <a:solidFill>
                  <a:schemeClr val="tx1"/>
                </a:solidFill>
                <a:effectLst>
                  <a:outerShdw blurRad="38100" dist="38100" dir="2700000" algn="tl">
                    <a:srgbClr val="C0C0C0"/>
                  </a:outerShdw>
                </a:effectLst>
              </a:rPr>
              <a:t> </a:t>
            </a:r>
          </a:p>
          <a:p>
            <a:pPr>
              <a:lnSpc>
                <a:spcPct val="90000"/>
              </a:lnSpc>
              <a:spcBef>
                <a:spcPct val="50000"/>
              </a:spcBef>
            </a:pPr>
            <a:endParaRPr lang="en-US">
              <a:solidFill>
                <a:schemeClr val="tx1"/>
              </a:solidFill>
              <a:effectLst>
                <a:outerShdw blurRad="38100" dist="38100" dir="2700000" algn="tl">
                  <a:srgbClr val="C0C0C0"/>
                </a:outerShdw>
              </a:effectLst>
            </a:endParaRPr>
          </a:p>
          <a:p>
            <a:pPr>
              <a:spcBef>
                <a:spcPct val="50000"/>
              </a:spcBef>
            </a:pPr>
            <a:r>
              <a:rPr lang="en-US">
                <a:solidFill>
                  <a:schemeClr val="tx1"/>
                </a:solidFill>
                <a:effectLst>
                  <a:outerShdw blurRad="38100" dist="38100" dir="2700000" algn="tl">
                    <a:srgbClr val="C0C0C0"/>
                  </a:outerShdw>
                </a:effectLst>
              </a:rPr>
              <a:t>CONDITION: </a:t>
            </a:r>
            <a:r>
              <a:rPr lang="en-US">
                <a:solidFill>
                  <a:schemeClr val="tx1"/>
                </a:solidFill>
                <a:effectLst>
                  <a:outerShdw blurRad="38100" dist="38100" dir="2700000" algn="tl">
                    <a:srgbClr val="C0C0C0"/>
                  </a:outerShdw>
                </a:effectLst>
                <a:cs typeface="Times New Roman" pitchFamily="18" charset="0"/>
              </a:rPr>
              <a:t>In a classroom environment, given access to AR 750-1, DA PAM 738-750, DA PAM 750-35  AR 220-1, AR 385-10, AR 700-138, DA PAM 750-1 and FM 4-30.3.</a:t>
            </a:r>
            <a:r>
              <a:rPr lang="en-US">
                <a:solidFill>
                  <a:schemeClr val="tx1"/>
                </a:solidFill>
                <a:effectLst>
                  <a:outerShdw blurRad="38100" dist="38100" dir="2700000" algn="tl">
                    <a:srgbClr val="C0C0C0"/>
                  </a:outerShdw>
                </a:effectLst>
              </a:rPr>
              <a:t> </a:t>
            </a:r>
          </a:p>
        </p:txBody>
      </p:sp>
      <p:sp>
        <p:nvSpPr>
          <p:cNvPr id="138251" name="Rectangle 2059"/>
          <p:cNvSpPr>
            <a:spLocks noGrp="1" noChangeArrowheads="1"/>
          </p:cNvSpPr>
          <p:nvPr>
            <p:ph type="title"/>
          </p:nvPr>
        </p:nvSpPr>
        <p:spPr>
          <a:xfrm>
            <a:off x="0" y="0"/>
            <a:ext cx="9144000" cy="1371600"/>
          </a:xfrm>
          <a:noFill/>
          <a:ln/>
        </p:spPr>
        <p:txBody>
          <a:bodyPr/>
          <a:lstStyle/>
          <a:p>
            <a:r>
              <a:rPr lang="en-US" sz="2400"/>
              <a:t/>
            </a:r>
            <a:br>
              <a:rPr lang="en-US" sz="2400"/>
            </a:br>
            <a:r>
              <a:rPr lang="en-US" sz="2400"/>
              <a:t>DIRECT</a:t>
            </a:r>
            <a:r>
              <a:rPr lang="en-US" sz="2600">
                <a:effectLst>
                  <a:outerShdw blurRad="38100" dist="38100" dir="2700000" algn="tl">
                    <a:srgbClr val="C0C0C0"/>
                  </a:outerShdw>
                </a:effectLst>
              </a:rPr>
              <a:t> UNIT MAINTENANCE OPERATIONS</a:t>
            </a:r>
            <a:r>
              <a:rPr lang="en-US" sz="2400">
                <a:effectLst>
                  <a:outerShdw blurRad="38100" dist="38100" dir="2700000" algn="tl">
                    <a:srgbClr val="C0C0C0"/>
                  </a:outerShdw>
                </a:effectLst>
              </a:rPr>
              <a:t/>
            </a:r>
            <a:br>
              <a:rPr lang="en-US" sz="2400">
                <a:effectLst>
                  <a:outerShdw blurRad="38100" dist="38100" dir="2700000" algn="tl">
                    <a:srgbClr val="C0C0C0"/>
                  </a:outerShdw>
                </a:effectLst>
              </a:rPr>
            </a:br>
            <a:r>
              <a:rPr lang="en-US" sz="1600">
                <a:effectLst>
                  <a:outerShdw blurRad="38100" dist="38100" dir="2700000" algn="tl">
                    <a:srgbClr val="C0C0C0"/>
                  </a:outerShdw>
                </a:effectLst>
              </a:rPr>
              <a:t>(Terminal  Learning  Objective)</a:t>
            </a:r>
            <a:endParaRPr lang="en-US" sz="1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BE1E32-DEEE-4361-82D5-BE9748D0C7B7}" type="slidenum">
              <a:rPr lang="en-US"/>
              <a:pPr/>
              <a:t>40</a:t>
            </a:fld>
            <a:endParaRPr lang="en-US"/>
          </a:p>
        </p:txBody>
      </p:sp>
      <p:sp>
        <p:nvSpPr>
          <p:cNvPr id="436226" name="Rectangle 2"/>
          <p:cNvSpPr>
            <a:spLocks noGrp="1" noChangeArrowheads="1"/>
          </p:cNvSpPr>
          <p:nvPr>
            <p:ph type="title"/>
          </p:nvPr>
        </p:nvSpPr>
        <p:spPr/>
        <p:txBody>
          <a:bodyPr/>
          <a:lstStyle/>
          <a:p>
            <a:r>
              <a:rPr lang="en-US"/>
              <a:t>Maintenance Publications</a:t>
            </a:r>
            <a:br>
              <a:rPr lang="en-US"/>
            </a:br>
            <a:r>
              <a:rPr lang="en-US" sz="2400"/>
              <a:t>(cont.)</a:t>
            </a:r>
          </a:p>
        </p:txBody>
      </p:sp>
      <p:sp>
        <p:nvSpPr>
          <p:cNvPr id="436227" name="Rectangle 3"/>
          <p:cNvSpPr>
            <a:spLocks noGrp="1" noChangeArrowheads="1"/>
          </p:cNvSpPr>
          <p:nvPr>
            <p:ph type="body" idx="1"/>
          </p:nvPr>
        </p:nvSpPr>
        <p:spPr/>
        <p:txBody>
          <a:bodyPr/>
          <a:lstStyle/>
          <a:p>
            <a:r>
              <a:rPr lang="en-US"/>
              <a:t>All maintenance and equipment related regulations, circulars, SOPs, supplements, technical bulletins, technical manuals, supply manuals, lubrication orders and blank forms must be on hand or on order at all times.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121C21-7315-4509-88E5-6EEE09719851}" type="slidenum">
              <a:rPr lang="en-US"/>
              <a:pPr/>
              <a:t>41</a:t>
            </a:fld>
            <a:endParaRPr lang="en-US"/>
          </a:p>
        </p:txBody>
      </p:sp>
      <p:sp>
        <p:nvSpPr>
          <p:cNvPr id="330754" name="Rectangle 2"/>
          <p:cNvSpPr>
            <a:spLocks noGrp="1" noChangeArrowheads="1"/>
          </p:cNvSpPr>
          <p:nvPr>
            <p:ph type="title"/>
          </p:nvPr>
        </p:nvSpPr>
        <p:spPr/>
        <p:txBody>
          <a:bodyPr/>
          <a:lstStyle/>
          <a:p>
            <a:r>
              <a:rPr lang="en-US"/>
              <a:t>Publication Websites</a:t>
            </a:r>
          </a:p>
        </p:txBody>
      </p:sp>
      <p:sp>
        <p:nvSpPr>
          <p:cNvPr id="330755" name="Rectangle 3"/>
          <p:cNvSpPr>
            <a:spLocks noGrp="1" noChangeArrowheads="1"/>
          </p:cNvSpPr>
          <p:nvPr>
            <p:ph type="body" idx="1"/>
          </p:nvPr>
        </p:nvSpPr>
        <p:spPr>
          <a:xfrm>
            <a:off x="685800" y="1600200"/>
            <a:ext cx="7772400" cy="4114800"/>
          </a:xfrm>
        </p:spPr>
        <p:txBody>
          <a:bodyPr/>
          <a:lstStyle/>
          <a:p>
            <a:pPr>
              <a:lnSpc>
                <a:spcPct val="90000"/>
              </a:lnSpc>
            </a:pPr>
            <a:r>
              <a:rPr lang="en-US" sz="2800">
                <a:cs typeface="Times New Roman" pitchFamily="18" charset="0"/>
                <a:hlinkClick r:id="rId3"/>
              </a:rPr>
              <a:t>http://www.army.mil/usapa/</a:t>
            </a:r>
            <a:r>
              <a:rPr lang="en-US" sz="2800"/>
              <a:t>   Official Department of the Army Publications and Forms (ARs, DA PAMs and links to the sites below)</a:t>
            </a:r>
          </a:p>
          <a:p>
            <a:pPr>
              <a:lnSpc>
                <a:spcPct val="90000"/>
              </a:lnSpc>
            </a:pPr>
            <a:endParaRPr lang="en-US" sz="2800"/>
          </a:p>
          <a:p>
            <a:pPr>
              <a:lnSpc>
                <a:spcPct val="90000"/>
              </a:lnSpc>
            </a:pPr>
            <a:r>
              <a:rPr lang="en-US" sz="2800">
                <a:cs typeface="Times New Roman" pitchFamily="18" charset="0"/>
                <a:hlinkClick r:id="rId4"/>
              </a:rPr>
              <a:t>http://www.logsa.army.mil/etms/online.htm</a:t>
            </a:r>
            <a:r>
              <a:rPr lang="en-US" sz="2800"/>
              <a:t>  LOGSA site (TMs, TBs &amp; SCs )</a:t>
            </a:r>
          </a:p>
          <a:p>
            <a:pPr>
              <a:lnSpc>
                <a:spcPct val="90000"/>
              </a:lnSpc>
            </a:pPr>
            <a:endParaRPr lang="en-US" sz="2800"/>
          </a:p>
          <a:p>
            <a:pPr>
              <a:lnSpc>
                <a:spcPct val="90000"/>
              </a:lnSpc>
            </a:pPr>
            <a:r>
              <a:rPr lang="en-US" sz="2800">
                <a:hlinkClick r:id="rId5"/>
              </a:rPr>
              <a:t>http://www.adtdl.army.mil/atdls.htm</a:t>
            </a:r>
            <a:r>
              <a:rPr lang="en-US" sz="2800"/>
              <a:t>  General Reimer’s Training and Doctrine Digital Library (FMs, MTPs, STPs, TCs &amp; TMs)</a:t>
            </a:r>
          </a:p>
          <a:p>
            <a:pPr>
              <a:lnSpc>
                <a:spcPct val="90000"/>
              </a:lnSpc>
            </a:pPr>
            <a:endParaRPr lang="en-US"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0E7A69-0231-47A8-A4B1-89B4A7C61015}" type="slidenum">
              <a:rPr lang="en-US"/>
              <a:pPr/>
              <a:t>42</a:t>
            </a:fld>
            <a:endParaRPr lang="en-US"/>
          </a:p>
        </p:txBody>
      </p:sp>
      <p:sp>
        <p:nvSpPr>
          <p:cNvPr id="269314" name="Rectangle 2"/>
          <p:cNvSpPr>
            <a:spLocks noGrp="1" noChangeArrowheads="1"/>
          </p:cNvSpPr>
          <p:nvPr>
            <p:ph type="title"/>
          </p:nvPr>
        </p:nvSpPr>
        <p:spPr>
          <a:xfrm>
            <a:off x="685800" y="685800"/>
            <a:ext cx="7772400" cy="1143000"/>
          </a:xfrm>
        </p:spPr>
        <p:txBody>
          <a:bodyPr/>
          <a:lstStyle/>
          <a:p>
            <a:r>
              <a:rPr lang="en-US"/>
              <a:t>Recovery &amp; Battlefield Damage Assessment and Repair (BDAR)</a:t>
            </a:r>
          </a:p>
        </p:txBody>
      </p:sp>
      <p:sp>
        <p:nvSpPr>
          <p:cNvPr id="269315" name="Rectangle 3"/>
          <p:cNvSpPr>
            <a:spLocks noGrp="1" noChangeArrowheads="1"/>
          </p:cNvSpPr>
          <p:nvPr>
            <p:ph type="body" idx="1"/>
          </p:nvPr>
        </p:nvSpPr>
        <p:spPr>
          <a:xfrm>
            <a:off x="533400" y="1981200"/>
            <a:ext cx="8077200" cy="4648200"/>
          </a:xfrm>
        </p:spPr>
        <p:txBody>
          <a:bodyPr/>
          <a:lstStyle/>
          <a:p>
            <a:r>
              <a:rPr lang="en-US"/>
              <a:t>BDAR-Any action taken to return disabled equipment rapidly to the operational commander during combat—”Jury Rigging”.</a:t>
            </a:r>
          </a:p>
          <a:p>
            <a:r>
              <a:rPr lang="en-US"/>
              <a:t>BDAR procedures apply at all levels depending on extent of damage, time available, skills required, parts, components, tools and materials available.</a:t>
            </a:r>
          </a:p>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0327B4B-A948-4A81-B486-D2F5C0307A63}" type="slidenum">
              <a:rPr lang="en-US"/>
              <a:pPr/>
              <a:t>43</a:t>
            </a:fld>
            <a:endParaRPr lang="en-US"/>
          </a:p>
        </p:txBody>
      </p:sp>
      <p:sp>
        <p:nvSpPr>
          <p:cNvPr id="437250" name="Rectangle 2"/>
          <p:cNvSpPr>
            <a:spLocks noGrp="1" noChangeArrowheads="1"/>
          </p:cNvSpPr>
          <p:nvPr>
            <p:ph type="title"/>
          </p:nvPr>
        </p:nvSpPr>
        <p:spPr/>
        <p:txBody>
          <a:bodyPr/>
          <a:lstStyle/>
          <a:p>
            <a:r>
              <a:rPr lang="en-US"/>
              <a:t>BDAR </a:t>
            </a:r>
            <a:r>
              <a:rPr lang="en-US" sz="2800"/>
              <a:t>(cont.)</a:t>
            </a:r>
          </a:p>
        </p:txBody>
      </p:sp>
      <p:sp>
        <p:nvSpPr>
          <p:cNvPr id="437251" name="Rectangle 3"/>
          <p:cNvSpPr>
            <a:spLocks noGrp="1" noChangeArrowheads="1"/>
          </p:cNvSpPr>
          <p:nvPr>
            <p:ph type="body" idx="1"/>
          </p:nvPr>
        </p:nvSpPr>
        <p:spPr>
          <a:xfrm>
            <a:off x="685800" y="1219200"/>
            <a:ext cx="7772400" cy="5334000"/>
          </a:xfrm>
        </p:spPr>
        <p:txBody>
          <a:bodyPr/>
          <a:lstStyle/>
          <a:p>
            <a:r>
              <a:rPr lang="en-US" sz="2800"/>
              <a:t>Crew/Operator BDAR kits should be carried on board each vehicle.  These kits can be ordered through the supply system.</a:t>
            </a:r>
          </a:p>
          <a:p>
            <a:r>
              <a:rPr lang="en-US" sz="2800"/>
              <a:t>The objective is to get a system safely and quickly back into operation.</a:t>
            </a:r>
          </a:p>
          <a:p>
            <a:r>
              <a:rPr lang="en-US" sz="2800"/>
              <a:t>Repair only what is needed-no cosmetic repairs.</a:t>
            </a:r>
          </a:p>
          <a:p>
            <a:r>
              <a:rPr lang="en-US" sz="2800"/>
              <a:t>Senior man present decides when and if to perform BDAR.  Decisions are based on available resources, available time, and tactical situation.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7DD0A3-0EC3-4E5B-A6BC-F288808673BF}" type="slidenum">
              <a:rPr lang="en-US"/>
              <a:pPr/>
              <a:t>44</a:t>
            </a:fld>
            <a:endParaRPr lang="en-US"/>
          </a:p>
        </p:txBody>
      </p:sp>
      <p:sp>
        <p:nvSpPr>
          <p:cNvPr id="438274" name="Rectangle 2"/>
          <p:cNvSpPr>
            <a:spLocks noGrp="1" noChangeArrowheads="1"/>
          </p:cNvSpPr>
          <p:nvPr>
            <p:ph type="title"/>
          </p:nvPr>
        </p:nvSpPr>
        <p:spPr/>
        <p:txBody>
          <a:bodyPr/>
          <a:lstStyle/>
          <a:p>
            <a:r>
              <a:rPr lang="en-US"/>
              <a:t>Purpose of the Unit Level Logistics System (ULLS)</a:t>
            </a:r>
          </a:p>
        </p:txBody>
      </p:sp>
      <p:sp>
        <p:nvSpPr>
          <p:cNvPr id="438275" name="Rectangle 3"/>
          <p:cNvSpPr>
            <a:spLocks noGrp="1" noChangeArrowheads="1"/>
          </p:cNvSpPr>
          <p:nvPr>
            <p:ph type="body" idx="1"/>
          </p:nvPr>
        </p:nvSpPr>
        <p:spPr>
          <a:xfrm>
            <a:off x="685800" y="1447800"/>
            <a:ext cx="7772400" cy="5410200"/>
          </a:xfrm>
        </p:spPr>
        <p:txBody>
          <a:bodyPr/>
          <a:lstStyle/>
          <a:p>
            <a:r>
              <a:rPr lang="en-US"/>
              <a:t>Through automation, provides supervisory control and flexibility.</a:t>
            </a:r>
          </a:p>
          <a:p>
            <a:r>
              <a:rPr lang="en-US"/>
              <a:t>Expedites repair parts supply and maintenance functions to the lowest level.</a:t>
            </a:r>
          </a:p>
          <a:p>
            <a:r>
              <a:rPr lang="en-US"/>
              <a:t>Reduces errors that could occur in a manual operation.</a:t>
            </a:r>
          </a:p>
          <a:p>
            <a:r>
              <a:rPr lang="en-US"/>
              <a:t>Enhances unit’s readiness by accurately collecting supply and maintenance data for non-mission capable equipment.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F50551D-566F-4376-A9EA-25884816CD3B}" type="slidenum">
              <a:rPr lang="en-US"/>
              <a:pPr/>
              <a:t>45</a:t>
            </a:fld>
            <a:endParaRPr lang="en-US"/>
          </a:p>
        </p:txBody>
      </p:sp>
      <p:sp>
        <p:nvSpPr>
          <p:cNvPr id="439298" name="Rectangle 2"/>
          <p:cNvSpPr>
            <a:spLocks noGrp="1" noChangeArrowheads="1"/>
          </p:cNvSpPr>
          <p:nvPr>
            <p:ph type="title"/>
          </p:nvPr>
        </p:nvSpPr>
        <p:spPr/>
        <p:txBody>
          <a:bodyPr/>
          <a:lstStyle/>
          <a:p>
            <a:r>
              <a:rPr lang="en-US"/>
              <a:t>Objectives of ULLS</a:t>
            </a:r>
          </a:p>
        </p:txBody>
      </p:sp>
      <p:sp>
        <p:nvSpPr>
          <p:cNvPr id="439299" name="Rectangle 3"/>
          <p:cNvSpPr>
            <a:spLocks noGrp="1" noChangeArrowheads="1"/>
          </p:cNvSpPr>
          <p:nvPr>
            <p:ph type="body" idx="1"/>
          </p:nvPr>
        </p:nvSpPr>
        <p:spPr>
          <a:xfrm>
            <a:off x="685800" y="1600200"/>
            <a:ext cx="7772400" cy="5410200"/>
          </a:xfrm>
        </p:spPr>
        <p:txBody>
          <a:bodyPr/>
          <a:lstStyle/>
          <a:p>
            <a:r>
              <a:rPr lang="en-US"/>
              <a:t>Automate Class IX (repair parts) supply procedures:  </a:t>
            </a:r>
          </a:p>
          <a:p>
            <a:pPr lvl="1"/>
            <a:r>
              <a:rPr lang="en-US"/>
              <a:t>Automated or replaced the processes and records required to manage the unit repair parts program and PLL.</a:t>
            </a:r>
          </a:p>
          <a:p>
            <a:r>
              <a:rPr lang="en-US"/>
              <a:t>Automate the Army Maintenance Management System:  </a:t>
            </a:r>
          </a:p>
          <a:p>
            <a:pPr lvl="1"/>
            <a:r>
              <a:rPr lang="en-US"/>
              <a:t>Automated or replaced most of the unit operational, maintenance and equipment historical records.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0A60EC-89F8-416E-8126-BBB143E17115}" type="slidenum">
              <a:rPr lang="en-US"/>
              <a:pPr/>
              <a:t>46</a:t>
            </a:fld>
            <a:endParaRPr lang="en-US"/>
          </a:p>
        </p:txBody>
      </p:sp>
      <p:sp>
        <p:nvSpPr>
          <p:cNvPr id="440322" name="Rectangle 2"/>
          <p:cNvSpPr>
            <a:spLocks noGrp="1" noChangeArrowheads="1"/>
          </p:cNvSpPr>
          <p:nvPr>
            <p:ph type="title"/>
          </p:nvPr>
        </p:nvSpPr>
        <p:spPr/>
        <p:txBody>
          <a:bodyPr/>
          <a:lstStyle/>
          <a:p>
            <a:r>
              <a:rPr lang="en-US"/>
              <a:t>Objectives of ULLS </a:t>
            </a:r>
            <a:r>
              <a:rPr lang="en-US" sz="2800"/>
              <a:t>(cont.)</a:t>
            </a:r>
            <a:endParaRPr lang="en-US"/>
          </a:p>
        </p:txBody>
      </p:sp>
      <p:sp>
        <p:nvSpPr>
          <p:cNvPr id="440323" name="Rectangle 3"/>
          <p:cNvSpPr>
            <a:spLocks noGrp="1" noChangeArrowheads="1"/>
          </p:cNvSpPr>
          <p:nvPr>
            <p:ph type="body" idx="1"/>
          </p:nvPr>
        </p:nvSpPr>
        <p:spPr/>
        <p:txBody>
          <a:bodyPr/>
          <a:lstStyle/>
          <a:p>
            <a:r>
              <a:rPr lang="en-US"/>
              <a:t>The Materiel Readiness Reporting procedures:  </a:t>
            </a:r>
          </a:p>
          <a:p>
            <a:pPr lvl="1"/>
            <a:r>
              <a:rPr lang="en-US"/>
              <a:t>Automated and replaced the manual materiel readiness reports for ground, missile and aviation equipment.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5C01D5-7A03-4302-8016-39B937196642}" type="slidenum">
              <a:rPr lang="en-US"/>
              <a:pPr/>
              <a:t>47</a:t>
            </a:fld>
            <a:endParaRPr lang="en-US"/>
          </a:p>
        </p:txBody>
      </p:sp>
      <p:sp>
        <p:nvSpPr>
          <p:cNvPr id="441346" name="Rectangle 2"/>
          <p:cNvSpPr>
            <a:spLocks noGrp="1" noChangeArrowheads="1"/>
          </p:cNvSpPr>
          <p:nvPr>
            <p:ph type="title"/>
          </p:nvPr>
        </p:nvSpPr>
        <p:spPr/>
        <p:txBody>
          <a:bodyPr/>
          <a:lstStyle/>
          <a:p>
            <a:r>
              <a:rPr lang="en-US"/>
              <a:t>Characteristics of the ULLS System</a:t>
            </a:r>
          </a:p>
        </p:txBody>
      </p:sp>
      <p:sp>
        <p:nvSpPr>
          <p:cNvPr id="441347" name="Rectangle 3"/>
          <p:cNvSpPr>
            <a:spLocks noGrp="1" noChangeArrowheads="1"/>
          </p:cNvSpPr>
          <p:nvPr>
            <p:ph type="body" idx="1"/>
          </p:nvPr>
        </p:nvSpPr>
        <p:spPr>
          <a:xfrm>
            <a:off x="685800" y="1981200"/>
            <a:ext cx="7772400" cy="4876800"/>
          </a:xfrm>
        </p:spPr>
        <p:txBody>
          <a:bodyPr/>
          <a:lstStyle/>
          <a:p>
            <a:pPr>
              <a:lnSpc>
                <a:spcPct val="90000"/>
              </a:lnSpc>
            </a:pPr>
            <a:r>
              <a:rPr lang="en-US"/>
              <a:t>ULLS is standard computer software for automating unit maintenance operations.</a:t>
            </a:r>
          </a:p>
          <a:p>
            <a:pPr>
              <a:lnSpc>
                <a:spcPct val="90000"/>
              </a:lnSpc>
            </a:pPr>
            <a:r>
              <a:rPr lang="en-US"/>
              <a:t>ULLS hardware differs from unit to unit-the basic principles are the same.</a:t>
            </a:r>
          </a:p>
          <a:p>
            <a:pPr lvl="1">
              <a:lnSpc>
                <a:spcPct val="90000"/>
              </a:lnSpc>
            </a:pPr>
            <a:r>
              <a:rPr lang="en-US"/>
              <a:t>Minimum hardware requirements are outlined in ULLS End Users Manual.</a:t>
            </a:r>
          </a:p>
          <a:p>
            <a:pPr lvl="1">
              <a:lnSpc>
                <a:spcPct val="90000"/>
              </a:lnSpc>
            </a:pPr>
            <a:r>
              <a:rPr lang="en-US"/>
              <a:t>Software Change Packages (SCP) and Interim Change Packages (ICP) are fielded periodically-must be installed within 30 days.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A3F3FD9-4183-43BA-BF1F-91ABADF44B34}" type="slidenum">
              <a:rPr lang="en-US"/>
              <a:pPr/>
              <a:t>48</a:t>
            </a:fld>
            <a:endParaRPr lang="en-US"/>
          </a:p>
        </p:txBody>
      </p:sp>
      <p:sp>
        <p:nvSpPr>
          <p:cNvPr id="442370" name="Rectangle 2"/>
          <p:cNvSpPr>
            <a:spLocks noGrp="1" noChangeArrowheads="1"/>
          </p:cNvSpPr>
          <p:nvPr>
            <p:ph type="title"/>
          </p:nvPr>
        </p:nvSpPr>
        <p:spPr/>
        <p:txBody>
          <a:bodyPr/>
          <a:lstStyle/>
          <a:p>
            <a:r>
              <a:rPr lang="en-US"/>
              <a:t>Purpose of Data Interface in ULLS</a:t>
            </a:r>
          </a:p>
        </p:txBody>
      </p:sp>
      <p:sp>
        <p:nvSpPr>
          <p:cNvPr id="442371" name="Rectangle 3"/>
          <p:cNvSpPr>
            <a:spLocks noGrp="1" noChangeArrowheads="1"/>
          </p:cNvSpPr>
          <p:nvPr>
            <p:ph type="body" idx="1"/>
          </p:nvPr>
        </p:nvSpPr>
        <p:spPr/>
        <p:txBody>
          <a:bodyPr/>
          <a:lstStyle/>
          <a:p>
            <a:pPr>
              <a:lnSpc>
                <a:spcPct val="90000"/>
              </a:lnSpc>
            </a:pPr>
            <a:r>
              <a:rPr lang="en-US"/>
              <a:t>ULLS interfaces directly with SAMS-1 and SARSS-1 daily by floppy diskette or telecommunications.</a:t>
            </a:r>
          </a:p>
          <a:p>
            <a:pPr>
              <a:lnSpc>
                <a:spcPct val="90000"/>
              </a:lnSpc>
            </a:pPr>
            <a:r>
              <a:rPr lang="en-US"/>
              <a:t>ULLS supply request data is sent to SARSS-1.</a:t>
            </a:r>
          </a:p>
          <a:p>
            <a:pPr lvl="1">
              <a:lnSpc>
                <a:spcPct val="90000"/>
              </a:lnSpc>
            </a:pPr>
            <a:r>
              <a:rPr lang="en-US"/>
              <a:t>Request for supply actions (new requests, cancellations, turn-ins or modifications).</a:t>
            </a:r>
          </a:p>
          <a:p>
            <a:pPr lvl="1">
              <a:lnSpc>
                <a:spcPct val="90000"/>
              </a:lnSpc>
            </a:pPr>
            <a:r>
              <a:rPr lang="en-US"/>
              <a:t>Request for follow up actions (for validation or status).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FB153A-8F79-462C-893D-254310F2D3B2}" type="slidenum">
              <a:rPr lang="en-US"/>
              <a:pPr/>
              <a:t>49</a:t>
            </a:fld>
            <a:endParaRPr lang="en-US"/>
          </a:p>
        </p:txBody>
      </p:sp>
      <p:sp>
        <p:nvSpPr>
          <p:cNvPr id="443394" name="Rectangle 2"/>
          <p:cNvSpPr>
            <a:spLocks noGrp="1" noChangeArrowheads="1"/>
          </p:cNvSpPr>
          <p:nvPr>
            <p:ph type="title"/>
          </p:nvPr>
        </p:nvSpPr>
        <p:spPr/>
        <p:txBody>
          <a:bodyPr/>
          <a:lstStyle/>
          <a:p>
            <a:r>
              <a:rPr lang="en-US"/>
              <a:t>Purpose of Data Interface in ULLS</a:t>
            </a:r>
            <a:br>
              <a:rPr lang="en-US"/>
            </a:br>
            <a:r>
              <a:rPr lang="en-US" sz="2800"/>
              <a:t>(cont.)</a:t>
            </a:r>
            <a:endParaRPr lang="en-US"/>
          </a:p>
        </p:txBody>
      </p:sp>
      <p:sp>
        <p:nvSpPr>
          <p:cNvPr id="443395" name="Rectangle 3"/>
          <p:cNvSpPr>
            <a:spLocks noGrp="1" noChangeArrowheads="1"/>
          </p:cNvSpPr>
          <p:nvPr>
            <p:ph type="body" idx="1"/>
          </p:nvPr>
        </p:nvSpPr>
        <p:spPr/>
        <p:txBody>
          <a:bodyPr/>
          <a:lstStyle/>
          <a:p>
            <a:pPr>
              <a:lnSpc>
                <a:spcPct val="90000"/>
              </a:lnSpc>
            </a:pPr>
            <a:r>
              <a:rPr lang="en-US"/>
              <a:t>ULLS maintenance data is sent to SAMS-1.</a:t>
            </a:r>
          </a:p>
          <a:p>
            <a:pPr lvl="1">
              <a:lnSpc>
                <a:spcPct val="90000"/>
              </a:lnSpc>
            </a:pPr>
            <a:r>
              <a:rPr lang="en-US"/>
              <a:t>Unit daily non-mission capable (NMC) equipment data.</a:t>
            </a:r>
          </a:p>
          <a:p>
            <a:pPr lvl="1">
              <a:lnSpc>
                <a:spcPct val="90000"/>
              </a:lnSpc>
            </a:pPr>
            <a:r>
              <a:rPr lang="en-US"/>
              <a:t>Supply and maintenance data transmitted to SAMS-1 for consolidation and transmission to SAMS-2.</a:t>
            </a:r>
          </a:p>
          <a:p>
            <a:pPr lvl="1">
              <a:lnSpc>
                <a:spcPct val="90000"/>
              </a:lnSpc>
            </a:pPr>
            <a:r>
              <a:rPr lang="en-US"/>
              <a:t>Equipment work order data transmitted when support maintenance is requested.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1223ABBC-4100-4AC1-94C2-11560526724F}" type="slidenum">
              <a:rPr lang="en-US"/>
              <a:pPr/>
              <a:t>5</a:t>
            </a:fld>
            <a:endParaRPr lang="en-US"/>
          </a:p>
        </p:txBody>
      </p:sp>
      <p:sp>
        <p:nvSpPr>
          <p:cNvPr id="143362" name="Rectangle 1026"/>
          <p:cNvSpPr>
            <a:spLocks noGrp="1" noChangeArrowheads="1"/>
          </p:cNvSpPr>
          <p:nvPr>
            <p:ph type="title"/>
          </p:nvPr>
        </p:nvSpPr>
        <p:spPr>
          <a:xfrm>
            <a:off x="0" y="-152400"/>
            <a:ext cx="9144000" cy="1371600"/>
          </a:xfrm>
        </p:spPr>
        <p:txBody>
          <a:bodyPr/>
          <a:lstStyle/>
          <a:p>
            <a:r>
              <a:rPr lang="en-US" sz="2400"/>
              <a:t/>
            </a:r>
            <a:br>
              <a:rPr lang="en-US" sz="2400"/>
            </a:br>
            <a:r>
              <a:rPr lang="en-US" sz="2400"/>
              <a:t>DIRECT</a:t>
            </a:r>
            <a:r>
              <a:rPr lang="en-US" sz="2600">
                <a:effectLst>
                  <a:outerShdw blurRad="38100" dist="38100" dir="2700000" algn="tl">
                    <a:srgbClr val="C0C0C0"/>
                  </a:outerShdw>
                </a:effectLst>
              </a:rPr>
              <a:t> UNIT MAINTENANCE OPERATIONS</a:t>
            </a:r>
            <a:r>
              <a:rPr lang="en-US" sz="2400">
                <a:effectLst>
                  <a:outerShdw blurRad="38100" dist="38100" dir="2700000" algn="tl">
                    <a:srgbClr val="C0C0C0"/>
                  </a:outerShdw>
                </a:effectLst>
              </a:rPr>
              <a:t/>
            </a:r>
            <a:br>
              <a:rPr lang="en-US" sz="2400">
                <a:effectLst>
                  <a:outerShdw blurRad="38100" dist="38100" dir="2700000" algn="tl">
                    <a:srgbClr val="C0C0C0"/>
                  </a:outerShdw>
                </a:effectLst>
              </a:rPr>
            </a:br>
            <a:r>
              <a:rPr lang="en-US" sz="1600">
                <a:effectLst>
                  <a:outerShdw blurRad="38100" dist="38100" dir="2700000" algn="tl">
                    <a:srgbClr val="C0C0C0"/>
                  </a:outerShdw>
                </a:effectLst>
              </a:rPr>
              <a:t>(Terminal  Learning  Objective - Cont.)</a:t>
            </a:r>
            <a:endParaRPr lang="en-US" sz="1600"/>
          </a:p>
        </p:txBody>
      </p:sp>
      <p:sp>
        <p:nvSpPr>
          <p:cNvPr id="143363" name="Text Box 1027"/>
          <p:cNvSpPr txBox="1">
            <a:spLocks noChangeArrowheads="1"/>
          </p:cNvSpPr>
          <p:nvPr/>
        </p:nvSpPr>
        <p:spPr bwMode="auto">
          <a:xfrm>
            <a:off x="304800" y="2997200"/>
            <a:ext cx="23336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a:solidFill>
                  <a:schemeClr val="tx1"/>
                </a:solidFill>
                <a:effectLst/>
              </a:rPr>
              <a:t> </a:t>
            </a:r>
          </a:p>
        </p:txBody>
      </p:sp>
      <p:sp>
        <p:nvSpPr>
          <p:cNvPr id="143364" name="Text Box 1028"/>
          <p:cNvSpPr txBox="1">
            <a:spLocks noChangeArrowheads="1"/>
          </p:cNvSpPr>
          <p:nvPr/>
        </p:nvSpPr>
        <p:spPr bwMode="auto">
          <a:xfrm>
            <a:off x="304800" y="3503613"/>
            <a:ext cx="2413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a:solidFill>
                  <a:schemeClr val="tx1"/>
                </a:solidFill>
                <a:effectLst/>
              </a:rPr>
              <a:t> </a:t>
            </a:r>
            <a:endParaRPr lang="en-US" sz="1400">
              <a:solidFill>
                <a:schemeClr val="tx1"/>
              </a:solidFill>
              <a:effectLst/>
            </a:endParaRPr>
          </a:p>
        </p:txBody>
      </p:sp>
      <p:sp>
        <p:nvSpPr>
          <p:cNvPr id="143365" name="Text Box 1029"/>
          <p:cNvSpPr txBox="1">
            <a:spLocks noChangeArrowheads="1"/>
          </p:cNvSpPr>
          <p:nvPr/>
        </p:nvSpPr>
        <p:spPr bwMode="auto">
          <a:xfrm flipV="1">
            <a:off x="2057400" y="3851275"/>
            <a:ext cx="7278688"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a:solidFill>
                  <a:schemeClr val="tx1"/>
                </a:solidFill>
                <a:effectLst/>
              </a:rPr>
              <a:t> </a:t>
            </a:r>
          </a:p>
        </p:txBody>
      </p:sp>
      <p:sp>
        <p:nvSpPr>
          <p:cNvPr id="143366" name="Text Box 1030"/>
          <p:cNvSpPr txBox="1">
            <a:spLocks noChangeArrowheads="1"/>
          </p:cNvSpPr>
          <p:nvPr/>
        </p:nvSpPr>
        <p:spPr bwMode="auto">
          <a:xfrm>
            <a:off x="495300" y="1524000"/>
            <a:ext cx="8153400" cy="4745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a:lnSpc>
                <a:spcPct val="70000"/>
              </a:lnSpc>
              <a:spcBef>
                <a:spcPct val="50000"/>
              </a:spcBef>
            </a:pPr>
            <a:r>
              <a:rPr lang="en-US">
                <a:solidFill>
                  <a:schemeClr val="tx1"/>
                </a:solidFill>
                <a:effectLst>
                  <a:outerShdw blurRad="38100" dist="38100" dir="2700000" algn="tl">
                    <a:srgbClr val="C0C0C0"/>
                  </a:outerShdw>
                </a:effectLst>
              </a:rPr>
              <a:t>STANDARDS:</a:t>
            </a:r>
          </a:p>
          <a:p>
            <a:pPr>
              <a:lnSpc>
                <a:spcPct val="7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Describe the Army Maintenance Standard and Army Maintenance Concepts IAW AR 750-1 and DA PAM 738-750.</a:t>
            </a:r>
          </a:p>
          <a:p>
            <a:pPr>
              <a:lnSpc>
                <a:spcPct val="7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Describe both the current and future levels of Army maintenance.</a:t>
            </a:r>
          </a:p>
          <a:p>
            <a:pPr>
              <a:lnSpc>
                <a:spcPct val="7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Describe the key maintenance personnel at battalion level.</a:t>
            </a:r>
          </a:p>
          <a:p>
            <a:pPr>
              <a:lnSpc>
                <a:spcPct val="7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Explain how the Army Maintenance Management System (TAMMS) supports the Army maintenance doctrine IAW DA PAM 738-750.</a:t>
            </a:r>
          </a:p>
          <a:p>
            <a:pPr>
              <a:lnSpc>
                <a:spcPct val="70000"/>
              </a:lnSpc>
              <a:spcBef>
                <a:spcPct val="50000"/>
              </a:spcBef>
            </a:pPr>
            <a:r>
              <a:rPr lang="en-US">
                <a:solidFill>
                  <a:schemeClr val="tx1"/>
                </a:solidFill>
                <a:effectLst>
                  <a:outerShdw blurRad="38100" dist="38100" dir="2700000" algn="tl">
                    <a:srgbClr val="C0C0C0"/>
                  </a:outerShdw>
                </a:effectLst>
                <a:latin typeface="Arial"/>
                <a:cs typeface="Times New Roman" pitchFamily="18" charset="0"/>
              </a:rPr>
              <a:t> </a:t>
            </a:r>
            <a:endParaRPr lang="en-US">
              <a:solidFill>
                <a:schemeClr val="tx1"/>
              </a:solidFill>
              <a:effectLst>
                <a:outerShdw blurRad="38100" dist="38100" dir="2700000" algn="tl">
                  <a:srgbClr val="C0C0C0"/>
                </a:outerShdw>
              </a:effectLs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91FF7C-39F6-4A3D-A593-51BE8F68931A}" type="slidenum">
              <a:rPr lang="en-US"/>
              <a:pPr/>
              <a:t>50</a:t>
            </a:fld>
            <a:endParaRPr lang="en-US"/>
          </a:p>
        </p:txBody>
      </p:sp>
      <p:sp>
        <p:nvSpPr>
          <p:cNvPr id="444418" name="Rectangle 2"/>
          <p:cNvSpPr>
            <a:spLocks noGrp="1" noChangeArrowheads="1"/>
          </p:cNvSpPr>
          <p:nvPr>
            <p:ph type="title"/>
          </p:nvPr>
        </p:nvSpPr>
        <p:spPr/>
        <p:txBody>
          <a:bodyPr/>
          <a:lstStyle/>
          <a:p>
            <a:r>
              <a:rPr lang="en-US"/>
              <a:t>Purpose of Data Interface in ULLS</a:t>
            </a:r>
            <a:br>
              <a:rPr lang="en-US"/>
            </a:br>
            <a:r>
              <a:rPr lang="en-US" sz="2800"/>
              <a:t>(cont.)</a:t>
            </a:r>
          </a:p>
        </p:txBody>
      </p:sp>
      <p:sp>
        <p:nvSpPr>
          <p:cNvPr id="444419" name="Rectangle 3"/>
          <p:cNvSpPr>
            <a:spLocks noGrp="1" noChangeArrowheads="1"/>
          </p:cNvSpPr>
          <p:nvPr>
            <p:ph type="body" idx="1"/>
          </p:nvPr>
        </p:nvSpPr>
        <p:spPr>
          <a:xfrm>
            <a:off x="685800" y="1981200"/>
            <a:ext cx="7772400" cy="4876800"/>
          </a:xfrm>
        </p:spPr>
        <p:txBody>
          <a:bodyPr/>
          <a:lstStyle/>
          <a:p>
            <a:r>
              <a:rPr lang="en-US"/>
              <a:t>SARSS-1 sends supply status info back to ULLS.</a:t>
            </a:r>
          </a:p>
          <a:p>
            <a:pPr lvl="1"/>
            <a:r>
              <a:rPr lang="en-US"/>
              <a:t>Automatically updates the supply and maintenance data files within ULLS.</a:t>
            </a:r>
          </a:p>
          <a:p>
            <a:pPr lvl="1"/>
            <a:r>
              <a:rPr lang="en-US"/>
              <a:t>If invalid status is received, ULLS processes the supply status and produces an Exception Status Report.  This provides the unit with the data needed to take corrective action.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878FB7-58AF-4484-A0A7-EDA6BD8EB835}" type="slidenum">
              <a:rPr lang="en-US"/>
              <a:pPr/>
              <a:t>51</a:t>
            </a:fld>
            <a:endParaRPr lang="en-US"/>
          </a:p>
        </p:txBody>
      </p:sp>
      <p:sp>
        <p:nvSpPr>
          <p:cNvPr id="445442" name="Rectangle 2"/>
          <p:cNvSpPr>
            <a:spLocks noGrp="1" noChangeArrowheads="1"/>
          </p:cNvSpPr>
          <p:nvPr>
            <p:ph type="title"/>
          </p:nvPr>
        </p:nvSpPr>
        <p:spPr/>
        <p:txBody>
          <a:bodyPr/>
          <a:lstStyle/>
          <a:p>
            <a:r>
              <a:rPr lang="en-US"/>
              <a:t>Purpose of Data Interface in ULLS</a:t>
            </a:r>
            <a:br>
              <a:rPr lang="en-US"/>
            </a:br>
            <a:r>
              <a:rPr lang="en-US" sz="2800"/>
              <a:t>(cont.)</a:t>
            </a:r>
          </a:p>
        </p:txBody>
      </p:sp>
      <p:sp>
        <p:nvSpPr>
          <p:cNvPr id="445443" name="Rectangle 3"/>
          <p:cNvSpPr>
            <a:spLocks noGrp="1" noChangeArrowheads="1"/>
          </p:cNvSpPr>
          <p:nvPr>
            <p:ph type="body" idx="1"/>
          </p:nvPr>
        </p:nvSpPr>
        <p:spPr>
          <a:xfrm>
            <a:off x="685800" y="1524000"/>
            <a:ext cx="7772400" cy="5486400"/>
          </a:xfrm>
        </p:spPr>
        <p:txBody>
          <a:bodyPr/>
          <a:lstStyle/>
          <a:p>
            <a:r>
              <a:rPr lang="en-US"/>
              <a:t>SAMS-1 sends work order status information back to ULLS.  Updated work order status information is posted to the Maintenance Request Register. 	</a:t>
            </a:r>
          </a:p>
          <a:p>
            <a:pPr lvl="1"/>
            <a:r>
              <a:rPr lang="en-US"/>
              <a:t>Maintenance Request Register keeps the unit updated on the current status of equipment at DS.</a:t>
            </a:r>
          </a:p>
          <a:p>
            <a:pPr lvl="1"/>
            <a:r>
              <a:rPr lang="en-US"/>
              <a:t>The maintenance Request Register uses the work order status to track DS maintenance down time between supply and maintenance.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4D81B4-3AEC-4055-83A7-269B22FFB03E}" type="slidenum">
              <a:rPr lang="en-US"/>
              <a:pPr/>
              <a:t>52</a:t>
            </a:fld>
            <a:endParaRPr lang="en-US"/>
          </a:p>
        </p:txBody>
      </p:sp>
      <p:sp>
        <p:nvSpPr>
          <p:cNvPr id="446466" name="Rectangle 2"/>
          <p:cNvSpPr>
            <a:spLocks noGrp="1" noChangeArrowheads="1"/>
          </p:cNvSpPr>
          <p:nvPr>
            <p:ph type="title"/>
          </p:nvPr>
        </p:nvSpPr>
        <p:spPr/>
        <p:txBody>
          <a:bodyPr/>
          <a:lstStyle/>
          <a:p>
            <a:r>
              <a:rPr lang="en-US"/>
              <a:t>System Utilities Processes for ULLS</a:t>
            </a:r>
          </a:p>
        </p:txBody>
      </p:sp>
      <p:sp>
        <p:nvSpPr>
          <p:cNvPr id="446467" name="Rectangle 3"/>
          <p:cNvSpPr>
            <a:spLocks noGrp="1" noChangeArrowheads="1"/>
          </p:cNvSpPr>
          <p:nvPr>
            <p:ph type="body" idx="1"/>
          </p:nvPr>
        </p:nvSpPr>
        <p:spPr>
          <a:xfrm>
            <a:off x="685800" y="1524000"/>
            <a:ext cx="7772400" cy="5105400"/>
          </a:xfrm>
        </p:spPr>
        <p:txBody>
          <a:bodyPr/>
          <a:lstStyle/>
          <a:p>
            <a:r>
              <a:rPr lang="en-US"/>
              <a:t>Provide process to add or update the Department of the Defense Activity Address Code (DODAAC) Parameter File and perform system maintenance.</a:t>
            </a:r>
          </a:p>
          <a:p>
            <a:r>
              <a:rPr lang="en-US"/>
              <a:t>Current versions of ULLS will manage up to 26 units.</a:t>
            </a:r>
          </a:p>
          <a:p>
            <a:r>
              <a:rPr lang="en-US"/>
              <a:t>DODAAC parameter file is the primary file in ULLS-establishes how the system operates.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A9006D-0E41-46F7-BEC7-D45D01B775B6}" type="slidenum">
              <a:rPr lang="en-US"/>
              <a:pPr/>
              <a:t>53</a:t>
            </a:fld>
            <a:endParaRPr lang="en-US"/>
          </a:p>
        </p:txBody>
      </p:sp>
      <p:sp>
        <p:nvSpPr>
          <p:cNvPr id="447490" name="Rectangle 2"/>
          <p:cNvSpPr>
            <a:spLocks noGrp="1" noChangeArrowheads="1"/>
          </p:cNvSpPr>
          <p:nvPr>
            <p:ph type="title"/>
          </p:nvPr>
        </p:nvSpPr>
        <p:spPr/>
        <p:txBody>
          <a:bodyPr/>
          <a:lstStyle/>
          <a:p>
            <a:r>
              <a:rPr lang="en-US"/>
              <a:t>System Utilities Processes for ULLS </a:t>
            </a:r>
            <a:r>
              <a:rPr lang="en-US" sz="2800"/>
              <a:t>(cont.)</a:t>
            </a:r>
            <a:endParaRPr lang="en-US"/>
          </a:p>
        </p:txBody>
      </p:sp>
      <p:sp>
        <p:nvSpPr>
          <p:cNvPr id="447491" name="Rectangle 3"/>
          <p:cNvSpPr>
            <a:spLocks noGrp="1" noChangeArrowheads="1"/>
          </p:cNvSpPr>
          <p:nvPr>
            <p:ph type="body" idx="1"/>
          </p:nvPr>
        </p:nvSpPr>
        <p:spPr>
          <a:xfrm>
            <a:off x="685800" y="1828800"/>
            <a:ext cx="7772400" cy="4648200"/>
          </a:xfrm>
        </p:spPr>
        <p:txBody>
          <a:bodyPr/>
          <a:lstStyle/>
          <a:p>
            <a:pPr>
              <a:lnSpc>
                <a:spcPct val="90000"/>
              </a:lnSpc>
            </a:pPr>
            <a:r>
              <a:rPr lang="en-US"/>
              <a:t>The DODAAC Parameter file contains:</a:t>
            </a:r>
          </a:p>
          <a:p>
            <a:pPr lvl="1">
              <a:lnSpc>
                <a:spcPct val="90000"/>
              </a:lnSpc>
            </a:pPr>
            <a:r>
              <a:rPr lang="en-US"/>
              <a:t>Unit identification information and support unit information.</a:t>
            </a:r>
          </a:p>
          <a:p>
            <a:pPr lvl="1">
              <a:lnSpc>
                <a:spcPct val="90000"/>
              </a:lnSpc>
            </a:pPr>
            <a:r>
              <a:rPr lang="en-US"/>
              <a:t>Demand interface and hardware parameter information.</a:t>
            </a:r>
          </a:p>
          <a:p>
            <a:pPr>
              <a:lnSpc>
                <a:spcPct val="90000"/>
              </a:lnSpc>
            </a:pPr>
            <a:r>
              <a:rPr lang="en-US"/>
              <a:t>System maintenance processes must be performed daily.</a:t>
            </a:r>
          </a:p>
          <a:p>
            <a:pPr lvl="1">
              <a:lnSpc>
                <a:spcPct val="90000"/>
              </a:lnSpc>
            </a:pPr>
            <a:r>
              <a:rPr lang="en-US"/>
              <a:t>Unit data files archived daily, ULLS program files archived whenever SCP or ICP has been installed.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9289DE-0004-4CE0-936C-9E0DEA205BC0}" type="slidenum">
              <a:rPr lang="en-US"/>
              <a:pPr/>
              <a:t>54</a:t>
            </a:fld>
            <a:endParaRPr lang="en-US"/>
          </a:p>
        </p:txBody>
      </p:sp>
      <p:sp>
        <p:nvSpPr>
          <p:cNvPr id="448514" name="Rectangle 2"/>
          <p:cNvSpPr>
            <a:spLocks noGrp="1" noChangeArrowheads="1"/>
          </p:cNvSpPr>
          <p:nvPr>
            <p:ph type="title"/>
          </p:nvPr>
        </p:nvSpPr>
        <p:spPr/>
        <p:txBody>
          <a:bodyPr/>
          <a:lstStyle/>
          <a:p>
            <a:r>
              <a:rPr lang="en-US"/>
              <a:t>ULLS System Security Process</a:t>
            </a:r>
          </a:p>
        </p:txBody>
      </p:sp>
      <p:sp>
        <p:nvSpPr>
          <p:cNvPr id="448515" name="Rectangle 3"/>
          <p:cNvSpPr>
            <a:spLocks noGrp="1" noChangeArrowheads="1"/>
          </p:cNvSpPr>
          <p:nvPr>
            <p:ph type="body" idx="1"/>
          </p:nvPr>
        </p:nvSpPr>
        <p:spPr/>
        <p:txBody>
          <a:bodyPr/>
          <a:lstStyle/>
          <a:p>
            <a:r>
              <a:rPr lang="en-US"/>
              <a:t>Controls access-each user has a separate user ID and password.</a:t>
            </a:r>
          </a:p>
          <a:p>
            <a:r>
              <a:rPr lang="en-US"/>
              <a:t>Establishes unique controls of the Commander’s Password.</a:t>
            </a:r>
          </a:p>
          <a:p>
            <a:pPr lvl="1"/>
            <a:r>
              <a:rPr lang="en-US"/>
              <a:t>Allows the Cdr to log on, access unit files, change DODAAC parameter files data, dispatch non-mission capable equipment, and add/update demand supported lines.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20A267-4B58-4E26-AA8D-52ADF51FD482}" type="slidenum">
              <a:rPr lang="en-US"/>
              <a:pPr/>
              <a:t>55</a:t>
            </a:fld>
            <a:endParaRPr lang="en-US"/>
          </a:p>
        </p:txBody>
      </p:sp>
      <p:sp>
        <p:nvSpPr>
          <p:cNvPr id="449538" name="Rectangle 2"/>
          <p:cNvSpPr>
            <a:spLocks noGrp="1" noChangeArrowheads="1"/>
          </p:cNvSpPr>
          <p:nvPr>
            <p:ph type="title"/>
          </p:nvPr>
        </p:nvSpPr>
        <p:spPr/>
        <p:txBody>
          <a:bodyPr/>
          <a:lstStyle/>
          <a:p>
            <a:r>
              <a:rPr lang="en-US"/>
              <a:t>Automated Class IX Supply Procedures</a:t>
            </a:r>
          </a:p>
        </p:txBody>
      </p:sp>
      <p:sp>
        <p:nvSpPr>
          <p:cNvPr id="449539" name="Rectangle 3"/>
          <p:cNvSpPr>
            <a:spLocks noGrp="1" noChangeArrowheads="1"/>
          </p:cNvSpPr>
          <p:nvPr>
            <p:ph type="body" idx="1"/>
          </p:nvPr>
        </p:nvSpPr>
        <p:spPr/>
        <p:txBody>
          <a:bodyPr/>
          <a:lstStyle/>
          <a:p>
            <a:r>
              <a:rPr lang="en-US"/>
              <a:t>ULLS has replaced the manual forms and records required to manage the unit repair parts program and PLL.</a:t>
            </a:r>
          </a:p>
          <a:p>
            <a:r>
              <a:rPr lang="en-US"/>
              <a:t>Automatically manages the Document Control Register (DCR) and updates all supply and maintenance data files within the system when Class IX supply actions are processed.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5EB1F3-1C81-4525-B022-D3BE89441CD0}" type="slidenum">
              <a:rPr lang="en-US"/>
              <a:pPr/>
              <a:t>56</a:t>
            </a:fld>
            <a:endParaRPr lang="en-US"/>
          </a:p>
        </p:txBody>
      </p:sp>
      <p:sp>
        <p:nvSpPr>
          <p:cNvPr id="450562" name="Rectangle 2"/>
          <p:cNvSpPr>
            <a:spLocks noGrp="1" noChangeArrowheads="1"/>
          </p:cNvSpPr>
          <p:nvPr>
            <p:ph type="title"/>
          </p:nvPr>
        </p:nvSpPr>
        <p:spPr/>
        <p:txBody>
          <a:bodyPr/>
          <a:lstStyle/>
          <a:p>
            <a:r>
              <a:rPr lang="en-US"/>
              <a:t>Automated Class IX Supply Procedures</a:t>
            </a:r>
            <a:r>
              <a:rPr lang="en-US" sz="2800"/>
              <a:t> (cont.)</a:t>
            </a:r>
            <a:endParaRPr lang="en-US"/>
          </a:p>
        </p:txBody>
      </p:sp>
      <p:sp>
        <p:nvSpPr>
          <p:cNvPr id="450563" name="Rectangle 3"/>
          <p:cNvSpPr>
            <a:spLocks noGrp="1" noChangeArrowheads="1"/>
          </p:cNvSpPr>
          <p:nvPr>
            <p:ph type="body" idx="1"/>
          </p:nvPr>
        </p:nvSpPr>
        <p:spPr/>
        <p:txBody>
          <a:bodyPr/>
          <a:lstStyle/>
          <a:p>
            <a:r>
              <a:rPr lang="en-US"/>
              <a:t>Maintains the demand history files of all Class IX repair parts requisitioned through the system for the past twelve months.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452152-6949-4B00-BFF8-AB47D8668BD8}" type="slidenum">
              <a:rPr lang="en-US"/>
              <a:pPr/>
              <a:t>57</a:t>
            </a:fld>
            <a:endParaRPr lang="en-US"/>
          </a:p>
        </p:txBody>
      </p:sp>
      <p:sp>
        <p:nvSpPr>
          <p:cNvPr id="451586" name="Rectangle 2"/>
          <p:cNvSpPr>
            <a:spLocks noGrp="1" noChangeArrowheads="1"/>
          </p:cNvSpPr>
          <p:nvPr>
            <p:ph type="title"/>
          </p:nvPr>
        </p:nvSpPr>
        <p:spPr/>
        <p:txBody>
          <a:bodyPr/>
          <a:lstStyle/>
          <a:p>
            <a:r>
              <a:rPr lang="en-US"/>
              <a:t>Request Processes</a:t>
            </a:r>
          </a:p>
        </p:txBody>
      </p:sp>
      <p:sp>
        <p:nvSpPr>
          <p:cNvPr id="451587" name="Rectangle 3"/>
          <p:cNvSpPr>
            <a:spLocks noGrp="1" noChangeArrowheads="1"/>
          </p:cNvSpPr>
          <p:nvPr>
            <p:ph type="body" idx="1"/>
          </p:nvPr>
        </p:nvSpPr>
        <p:spPr>
          <a:xfrm>
            <a:off x="685800" y="1676400"/>
            <a:ext cx="7772400" cy="4800600"/>
          </a:xfrm>
        </p:spPr>
        <p:txBody>
          <a:bodyPr/>
          <a:lstStyle/>
          <a:p>
            <a:pPr>
              <a:lnSpc>
                <a:spcPct val="90000"/>
              </a:lnSpc>
            </a:pPr>
            <a:r>
              <a:rPr lang="en-US"/>
              <a:t>Used to make requests for issue, turn-in, cancellation, follow-up or modification.  </a:t>
            </a:r>
          </a:p>
          <a:p>
            <a:pPr>
              <a:lnSpc>
                <a:spcPct val="90000"/>
              </a:lnSpc>
            </a:pPr>
            <a:r>
              <a:rPr lang="en-US"/>
              <a:t>Generates electronic transactions files for SARSS-1.</a:t>
            </a:r>
          </a:p>
          <a:p>
            <a:pPr lvl="1">
              <a:lnSpc>
                <a:spcPct val="90000"/>
              </a:lnSpc>
            </a:pPr>
            <a:r>
              <a:rPr lang="en-US"/>
              <a:t>Post-Post Request for Issue.</a:t>
            </a:r>
          </a:p>
          <a:p>
            <a:pPr lvl="1">
              <a:lnSpc>
                <a:spcPct val="90000"/>
              </a:lnSpc>
            </a:pPr>
            <a:r>
              <a:rPr lang="en-US"/>
              <a:t>Commander’s Exception Report</a:t>
            </a:r>
          </a:p>
          <a:p>
            <a:pPr lvl="1">
              <a:lnSpc>
                <a:spcPct val="90000"/>
              </a:lnSpc>
            </a:pPr>
            <a:r>
              <a:rPr lang="en-US"/>
              <a:t>Financial Transaction Listing.</a:t>
            </a:r>
          </a:p>
          <a:p>
            <a:pPr lvl="1">
              <a:lnSpc>
                <a:spcPct val="90000"/>
              </a:lnSpc>
            </a:pPr>
            <a:r>
              <a:rPr lang="en-US"/>
              <a:t>Send Transactions to SOS (Source of Supply).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A5D556-482C-4F3F-AF77-740D1123B0A0}" type="slidenum">
              <a:rPr lang="en-US"/>
              <a:pPr/>
              <a:t>58</a:t>
            </a:fld>
            <a:endParaRPr lang="en-US"/>
          </a:p>
        </p:txBody>
      </p:sp>
      <p:sp>
        <p:nvSpPr>
          <p:cNvPr id="456706" name="Rectangle 2"/>
          <p:cNvSpPr>
            <a:spLocks noGrp="1" noChangeArrowheads="1"/>
          </p:cNvSpPr>
          <p:nvPr>
            <p:ph type="title"/>
          </p:nvPr>
        </p:nvSpPr>
        <p:spPr/>
        <p:txBody>
          <a:bodyPr/>
          <a:lstStyle/>
          <a:p>
            <a:r>
              <a:rPr lang="en-US"/>
              <a:t>Post-Post Request for Issue</a:t>
            </a:r>
          </a:p>
        </p:txBody>
      </p:sp>
      <p:sp>
        <p:nvSpPr>
          <p:cNvPr id="456707" name="Rectangle 3"/>
          <p:cNvSpPr>
            <a:spLocks noGrp="1" noChangeArrowheads="1"/>
          </p:cNvSpPr>
          <p:nvPr>
            <p:ph type="body" idx="1"/>
          </p:nvPr>
        </p:nvSpPr>
        <p:spPr/>
        <p:txBody>
          <a:bodyPr/>
          <a:lstStyle/>
          <a:p>
            <a:r>
              <a:rPr lang="en-US"/>
              <a:t>Used to manually post documents to the system for parts acquired outside the normal supply system.</a:t>
            </a:r>
          </a:p>
          <a:p>
            <a:pPr lvl="1"/>
            <a:r>
              <a:rPr lang="en-US"/>
              <a:t>Captures demand history for these transactions.</a:t>
            </a:r>
          </a:p>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8A9462-0F10-4F72-9066-2F124356F80D}" type="slidenum">
              <a:rPr lang="en-US"/>
              <a:pPr/>
              <a:t>59</a:t>
            </a:fld>
            <a:endParaRPr lang="en-US"/>
          </a:p>
        </p:txBody>
      </p:sp>
      <p:sp>
        <p:nvSpPr>
          <p:cNvPr id="452610" name="Rectangle 2"/>
          <p:cNvSpPr>
            <a:spLocks noGrp="1" noChangeArrowheads="1"/>
          </p:cNvSpPr>
          <p:nvPr>
            <p:ph type="title"/>
          </p:nvPr>
        </p:nvSpPr>
        <p:spPr/>
        <p:txBody>
          <a:bodyPr/>
          <a:lstStyle/>
          <a:p>
            <a:r>
              <a:rPr lang="en-US"/>
              <a:t>Commander’s Exception Report</a:t>
            </a:r>
          </a:p>
        </p:txBody>
      </p:sp>
      <p:sp>
        <p:nvSpPr>
          <p:cNvPr id="452611" name="Rectangle 3"/>
          <p:cNvSpPr>
            <a:spLocks noGrp="1" noChangeArrowheads="1"/>
          </p:cNvSpPr>
          <p:nvPr>
            <p:ph type="body" idx="1"/>
          </p:nvPr>
        </p:nvSpPr>
        <p:spPr>
          <a:xfrm>
            <a:off x="685800" y="1371600"/>
            <a:ext cx="7772400" cy="5486400"/>
          </a:xfrm>
        </p:spPr>
        <p:txBody>
          <a:bodyPr/>
          <a:lstStyle/>
          <a:p>
            <a:r>
              <a:rPr lang="en-US"/>
              <a:t>List of all High Priority Class IX requests (UND A or B) and any individual request with an extended value of $500 or greater (without regard to priority).</a:t>
            </a:r>
          </a:p>
          <a:p>
            <a:r>
              <a:rPr lang="en-US"/>
              <a:t>Must be reviewed, initialed and signed by the Commander (approving the transactions) before “Sending Transactions to the SOS”.</a:t>
            </a:r>
          </a:p>
          <a:p>
            <a:r>
              <a:rPr lang="en-US"/>
              <a:t>Must be maintained on file for two years.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AFA745E7-58E1-4A38-A579-CDE3CEDF67C9}" type="slidenum">
              <a:rPr lang="en-US"/>
              <a:pPr/>
              <a:t>6</a:t>
            </a:fld>
            <a:endParaRPr lang="en-US"/>
          </a:p>
        </p:txBody>
      </p:sp>
      <p:sp>
        <p:nvSpPr>
          <p:cNvPr id="342019" name="Text Box 1027"/>
          <p:cNvSpPr txBox="1">
            <a:spLocks noChangeArrowheads="1"/>
          </p:cNvSpPr>
          <p:nvPr/>
        </p:nvSpPr>
        <p:spPr bwMode="auto">
          <a:xfrm>
            <a:off x="381000" y="1108075"/>
            <a:ext cx="8763000" cy="6283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a:lnSpc>
                <a:spcPct val="80000"/>
              </a:lnSpc>
              <a:spcBef>
                <a:spcPct val="50000"/>
              </a:spcBef>
            </a:pPr>
            <a:r>
              <a:rPr lang="en-US">
                <a:solidFill>
                  <a:schemeClr val="tx1"/>
                </a:solidFill>
                <a:effectLst>
                  <a:outerShdw blurRad="38100" dist="38100" dir="2700000" algn="tl">
                    <a:srgbClr val="C0C0C0"/>
                  </a:outerShdw>
                </a:effectLst>
              </a:rPr>
              <a:t>STANDARDS (cont.):</a:t>
            </a:r>
          </a:p>
          <a:p>
            <a:pPr>
              <a:lnSpc>
                <a:spcPct val="8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Describe how the Unit Level Logistics System (ULLS)  and its reports support the management of unit level maintenance and the unit Prescribed Load List (PLL).</a:t>
            </a:r>
          </a:p>
          <a:p>
            <a:pPr>
              <a:lnSpc>
                <a:spcPct val="8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Explain the importance of unit maintenance to Materiel Readiness Reporting.</a:t>
            </a:r>
          </a:p>
          <a:p>
            <a:pPr>
              <a:lnSpc>
                <a:spcPct val="80000"/>
              </a:lnSpc>
              <a:spcBef>
                <a:spcPct val="50000"/>
              </a:spcBef>
              <a:buFontTx/>
              <a:buChar char="•"/>
            </a:pPr>
            <a:r>
              <a:rPr lang="en-US">
                <a:solidFill>
                  <a:schemeClr val="tx1"/>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Describe the requirements for a unit SOP IAW Chapter 5 and Chapter 7 of DA PAM 750-35.</a:t>
            </a:r>
          </a:p>
          <a:p>
            <a:pPr>
              <a:lnSpc>
                <a:spcPct val="80000"/>
              </a:lnSpc>
              <a:spcBef>
                <a:spcPct val="50000"/>
              </a:spcBef>
              <a:buFontTx/>
              <a:buChar char="•"/>
            </a:pPr>
            <a:r>
              <a:rPr lang="en-US">
                <a:solidFill>
                  <a:schemeClr val="tx1"/>
                </a:solidFill>
                <a:effectLst>
                  <a:outerShdw blurRad="38100" dist="38100" dir="2700000" algn="tl">
                    <a:srgbClr val="C0C0C0"/>
                  </a:outerShdw>
                </a:effectLst>
                <a:cs typeface="Times New Roman" pitchFamily="18" charset="0"/>
              </a:rPr>
              <a:t>Describe the importance of the following maintenance programs: Army Oil Analysis Program (AOAP), unit safety program, unit tool room, publications, Test, Measurement and Diagnostic Equipment (TMDE) and Battle Damage Assessment and Repair (BDAR).</a:t>
            </a:r>
            <a:r>
              <a:rPr lang="en-US">
                <a:solidFill>
                  <a:schemeClr val="tx1"/>
                </a:solidFill>
                <a:effectLst>
                  <a:outerShdw blurRad="38100" dist="38100" dir="2700000" algn="tl">
                    <a:srgbClr val="C0C0C0"/>
                  </a:outerShdw>
                </a:effectLst>
              </a:rPr>
              <a:t> </a:t>
            </a:r>
          </a:p>
          <a:p>
            <a:pPr>
              <a:lnSpc>
                <a:spcPct val="80000"/>
              </a:lnSpc>
              <a:spcBef>
                <a:spcPct val="50000"/>
              </a:spcBef>
              <a:buFontTx/>
              <a:buChar char="•"/>
            </a:pPr>
            <a:endParaRPr lang="en-US">
              <a:solidFill>
                <a:schemeClr val="tx1"/>
              </a:solidFill>
              <a:effectLst>
                <a:outerShdw blurRad="38100" dist="38100" dir="2700000" algn="tl">
                  <a:srgbClr val="C0C0C0"/>
                </a:outerShdw>
              </a:effectLst>
            </a:endParaRPr>
          </a:p>
        </p:txBody>
      </p:sp>
      <p:sp>
        <p:nvSpPr>
          <p:cNvPr id="342021" name="Rectangle 1029"/>
          <p:cNvSpPr>
            <a:spLocks noGrp="1" noChangeArrowheads="1"/>
          </p:cNvSpPr>
          <p:nvPr>
            <p:ph type="title"/>
          </p:nvPr>
        </p:nvSpPr>
        <p:spPr>
          <a:xfrm>
            <a:off x="0" y="-76200"/>
            <a:ext cx="9144000" cy="1143000"/>
          </a:xfrm>
          <a:noFill/>
          <a:ln/>
        </p:spPr>
        <p:txBody>
          <a:bodyPr/>
          <a:lstStyle/>
          <a:p>
            <a:r>
              <a:rPr lang="en-US" sz="2400"/>
              <a:t/>
            </a:r>
            <a:br>
              <a:rPr lang="en-US" sz="2400"/>
            </a:br>
            <a:r>
              <a:rPr lang="en-US" sz="2400"/>
              <a:t>DIRECT</a:t>
            </a:r>
            <a:r>
              <a:rPr lang="en-US" sz="2600">
                <a:effectLst>
                  <a:outerShdw blurRad="38100" dist="38100" dir="2700000" algn="tl">
                    <a:srgbClr val="C0C0C0"/>
                  </a:outerShdw>
                </a:effectLst>
              </a:rPr>
              <a:t> UNIT MAINTENANCE OPERATIONS</a:t>
            </a:r>
            <a:r>
              <a:rPr lang="en-US" sz="2400">
                <a:effectLst>
                  <a:outerShdw blurRad="38100" dist="38100" dir="2700000" algn="tl">
                    <a:srgbClr val="C0C0C0"/>
                  </a:outerShdw>
                </a:effectLst>
              </a:rPr>
              <a:t/>
            </a:r>
            <a:br>
              <a:rPr lang="en-US" sz="2400">
                <a:effectLst>
                  <a:outerShdw blurRad="38100" dist="38100" dir="2700000" algn="tl">
                    <a:srgbClr val="C0C0C0"/>
                  </a:outerShdw>
                </a:effectLst>
              </a:rPr>
            </a:br>
            <a:r>
              <a:rPr lang="en-US" sz="1600">
                <a:effectLst>
                  <a:outerShdw blurRad="38100" dist="38100" dir="2700000" algn="tl">
                    <a:srgbClr val="C0C0C0"/>
                  </a:outerShdw>
                </a:effectLst>
              </a:rPr>
              <a:t>(Terminal  Learning  Objective - Cont.)</a:t>
            </a:r>
            <a:endParaRPr lang="en-US" sz="16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7C6CA9-C0E9-4C4D-92A6-CAE6E87D9B18}" type="slidenum">
              <a:rPr lang="en-US"/>
              <a:pPr/>
              <a:t>60</a:t>
            </a:fld>
            <a:endParaRPr lang="en-US"/>
          </a:p>
        </p:txBody>
      </p:sp>
      <p:sp>
        <p:nvSpPr>
          <p:cNvPr id="453634" name="Rectangle 2"/>
          <p:cNvSpPr>
            <a:spLocks noGrp="1" noChangeArrowheads="1"/>
          </p:cNvSpPr>
          <p:nvPr>
            <p:ph type="title"/>
          </p:nvPr>
        </p:nvSpPr>
        <p:spPr/>
        <p:txBody>
          <a:bodyPr/>
          <a:lstStyle/>
          <a:p>
            <a:r>
              <a:rPr lang="en-US"/>
              <a:t>Financial Transactions Listing</a:t>
            </a:r>
          </a:p>
        </p:txBody>
      </p:sp>
      <p:sp>
        <p:nvSpPr>
          <p:cNvPr id="453635" name="Rectangle 3"/>
          <p:cNvSpPr>
            <a:spLocks noGrp="1" noChangeArrowheads="1"/>
          </p:cNvSpPr>
          <p:nvPr>
            <p:ph type="body" idx="1"/>
          </p:nvPr>
        </p:nvSpPr>
        <p:spPr/>
        <p:txBody>
          <a:bodyPr/>
          <a:lstStyle/>
          <a:p>
            <a:r>
              <a:rPr lang="en-US"/>
              <a:t>Produced with the Commander’s Exception Report. </a:t>
            </a:r>
          </a:p>
          <a:p>
            <a:r>
              <a:rPr lang="en-US"/>
              <a:t>Records all transactions since the last time the report was run.</a:t>
            </a:r>
          </a:p>
          <a:p>
            <a:r>
              <a:rPr lang="en-US"/>
              <a:t>Includes total document number cost and the transaction period total cost.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5CFD0E-FFE2-4856-B75F-6A218C4CF911}" type="slidenum">
              <a:rPr lang="en-US"/>
              <a:pPr/>
              <a:t>61</a:t>
            </a:fld>
            <a:endParaRPr lang="en-US"/>
          </a:p>
        </p:txBody>
      </p:sp>
      <p:sp>
        <p:nvSpPr>
          <p:cNvPr id="454658" name="Rectangle 2"/>
          <p:cNvSpPr>
            <a:spLocks noGrp="1" noChangeArrowheads="1"/>
          </p:cNvSpPr>
          <p:nvPr>
            <p:ph type="title"/>
          </p:nvPr>
        </p:nvSpPr>
        <p:spPr/>
        <p:txBody>
          <a:bodyPr/>
          <a:lstStyle/>
          <a:p>
            <a:r>
              <a:rPr lang="en-US"/>
              <a:t>Send Transactions to SOS</a:t>
            </a:r>
          </a:p>
        </p:txBody>
      </p:sp>
      <p:sp>
        <p:nvSpPr>
          <p:cNvPr id="454659" name="Rectangle 3"/>
          <p:cNvSpPr>
            <a:spLocks noGrp="1" noChangeArrowheads="1"/>
          </p:cNvSpPr>
          <p:nvPr>
            <p:ph type="body" idx="1"/>
          </p:nvPr>
        </p:nvSpPr>
        <p:spPr/>
        <p:txBody>
          <a:bodyPr/>
          <a:lstStyle/>
          <a:p>
            <a:r>
              <a:rPr lang="en-US"/>
              <a:t>Automated process used to send the electronic file created using the Request Process.</a:t>
            </a:r>
          </a:p>
          <a:p>
            <a:r>
              <a:rPr lang="en-US"/>
              <a:t>Produces a floppy diskette or a telecommunications data transfer.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F00E54-297D-4091-B639-7133A601A67F}" type="slidenum">
              <a:rPr lang="en-US"/>
              <a:pPr/>
              <a:t>62</a:t>
            </a:fld>
            <a:endParaRPr lang="en-US"/>
          </a:p>
        </p:txBody>
      </p:sp>
      <p:sp>
        <p:nvSpPr>
          <p:cNvPr id="455682" name="Rectangle 2"/>
          <p:cNvSpPr>
            <a:spLocks noGrp="1" noChangeArrowheads="1"/>
          </p:cNvSpPr>
          <p:nvPr>
            <p:ph type="title"/>
          </p:nvPr>
        </p:nvSpPr>
        <p:spPr/>
        <p:txBody>
          <a:bodyPr/>
          <a:lstStyle/>
          <a:p>
            <a:r>
              <a:rPr lang="en-US"/>
              <a:t>Receipt/Status and DCR Management Processes</a:t>
            </a:r>
          </a:p>
        </p:txBody>
      </p:sp>
      <p:sp>
        <p:nvSpPr>
          <p:cNvPr id="455683" name="Rectangle 3"/>
          <p:cNvSpPr>
            <a:spLocks noGrp="1" noChangeArrowheads="1"/>
          </p:cNvSpPr>
          <p:nvPr>
            <p:ph type="body" idx="1"/>
          </p:nvPr>
        </p:nvSpPr>
        <p:spPr/>
        <p:txBody>
          <a:bodyPr/>
          <a:lstStyle/>
          <a:p>
            <a:r>
              <a:rPr lang="en-US"/>
              <a:t>Receipt Process.</a:t>
            </a:r>
          </a:p>
          <a:p>
            <a:r>
              <a:rPr lang="en-US"/>
              <a:t>Status Process.</a:t>
            </a:r>
          </a:p>
          <a:p>
            <a:r>
              <a:rPr lang="en-US"/>
              <a:t>DCR Inquiry Processes.</a:t>
            </a:r>
          </a:p>
          <a:p>
            <a:r>
              <a:rPr lang="en-US"/>
              <a:t>Standard Army Validation and Reconciliation Programs (SAVAR).</a:t>
            </a:r>
          </a:p>
          <a:p>
            <a:r>
              <a:rPr lang="en-US"/>
              <a:t>Print/Purge Inactive DCR.</a:t>
            </a:r>
          </a:p>
          <a:p>
            <a:r>
              <a:rPr lang="en-US"/>
              <a:t>PLL/DCR Reconciliation.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3B5E40-05C2-43BC-99FA-B392E69AEF06}" type="slidenum">
              <a:rPr lang="en-US"/>
              <a:pPr/>
              <a:t>63</a:t>
            </a:fld>
            <a:endParaRPr lang="en-US"/>
          </a:p>
        </p:txBody>
      </p:sp>
      <p:sp>
        <p:nvSpPr>
          <p:cNvPr id="457730" name="Rectangle 2"/>
          <p:cNvSpPr>
            <a:spLocks noGrp="1" noChangeArrowheads="1"/>
          </p:cNvSpPr>
          <p:nvPr>
            <p:ph type="title"/>
          </p:nvPr>
        </p:nvSpPr>
        <p:spPr/>
        <p:txBody>
          <a:bodyPr/>
          <a:lstStyle/>
          <a:p>
            <a:r>
              <a:rPr lang="en-US"/>
              <a:t>Receipts Process</a:t>
            </a:r>
          </a:p>
        </p:txBody>
      </p:sp>
      <p:sp>
        <p:nvSpPr>
          <p:cNvPr id="457731" name="Rectangle 3"/>
          <p:cNvSpPr>
            <a:spLocks noGrp="1" noChangeArrowheads="1"/>
          </p:cNvSpPr>
          <p:nvPr>
            <p:ph type="body" idx="1"/>
          </p:nvPr>
        </p:nvSpPr>
        <p:spPr/>
        <p:txBody>
          <a:bodyPr/>
          <a:lstStyle/>
          <a:p>
            <a:pPr>
              <a:lnSpc>
                <a:spcPct val="90000"/>
              </a:lnSpc>
            </a:pPr>
            <a:r>
              <a:rPr lang="en-US"/>
              <a:t>Used to post the receipt of Class IX by document number when received from the SOS.</a:t>
            </a:r>
          </a:p>
          <a:p>
            <a:pPr>
              <a:lnSpc>
                <a:spcPct val="90000"/>
              </a:lnSpc>
            </a:pPr>
            <a:r>
              <a:rPr lang="en-US"/>
              <a:t>Automatically updates all supply and maintenance data files within the system.</a:t>
            </a:r>
          </a:p>
          <a:p>
            <a:pPr>
              <a:lnSpc>
                <a:spcPct val="90000"/>
              </a:lnSpc>
            </a:pPr>
            <a:r>
              <a:rPr lang="en-US"/>
              <a:t>Must be controlled to maintain accountability of repair parts.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F76839-04CA-4AB3-8C7F-A892A5AFBA0A}" type="slidenum">
              <a:rPr lang="en-US"/>
              <a:pPr/>
              <a:t>64</a:t>
            </a:fld>
            <a:endParaRPr lang="en-US"/>
          </a:p>
        </p:txBody>
      </p:sp>
      <p:sp>
        <p:nvSpPr>
          <p:cNvPr id="458754" name="Rectangle 2"/>
          <p:cNvSpPr>
            <a:spLocks noGrp="1" noChangeArrowheads="1"/>
          </p:cNvSpPr>
          <p:nvPr>
            <p:ph type="title"/>
          </p:nvPr>
        </p:nvSpPr>
        <p:spPr/>
        <p:txBody>
          <a:bodyPr/>
          <a:lstStyle/>
          <a:p>
            <a:r>
              <a:rPr lang="en-US"/>
              <a:t>Status Process</a:t>
            </a:r>
          </a:p>
        </p:txBody>
      </p:sp>
      <p:sp>
        <p:nvSpPr>
          <p:cNvPr id="458755" name="Rectangle 3"/>
          <p:cNvSpPr>
            <a:spLocks noGrp="1" noChangeArrowheads="1"/>
          </p:cNvSpPr>
          <p:nvPr>
            <p:ph type="body" idx="1"/>
          </p:nvPr>
        </p:nvSpPr>
        <p:spPr>
          <a:xfrm>
            <a:off x="685800" y="1447800"/>
            <a:ext cx="7772400" cy="5715000"/>
          </a:xfrm>
        </p:spPr>
        <p:txBody>
          <a:bodyPr/>
          <a:lstStyle/>
          <a:p>
            <a:pPr>
              <a:lnSpc>
                <a:spcPct val="90000"/>
              </a:lnSpc>
            </a:pPr>
            <a:r>
              <a:rPr lang="en-US"/>
              <a:t>Used to post the most current supply status to the DCR and the subsequent supply and maintenance data files.</a:t>
            </a:r>
          </a:p>
          <a:p>
            <a:pPr>
              <a:lnSpc>
                <a:spcPct val="90000"/>
              </a:lnSpc>
            </a:pPr>
            <a:r>
              <a:rPr lang="en-US"/>
              <a:t>Posted to the system using the Manual or Automated process.</a:t>
            </a:r>
          </a:p>
          <a:p>
            <a:pPr lvl="1">
              <a:lnSpc>
                <a:spcPct val="90000"/>
              </a:lnSpc>
            </a:pPr>
            <a:r>
              <a:rPr lang="en-US"/>
              <a:t>Manual Status Process-Used to post status to individual documents.</a:t>
            </a:r>
          </a:p>
          <a:p>
            <a:pPr lvl="1">
              <a:lnSpc>
                <a:spcPct val="90000"/>
              </a:lnSpc>
            </a:pPr>
            <a:r>
              <a:rPr lang="en-US"/>
              <a:t>Automated Status Process-Used to receive and update status from SARSS-1 when received during the daily interface.  Will produce the Exception Status Report when invalid status is received.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BBDFD3-BD60-426D-9958-7E01571593C1}" type="slidenum">
              <a:rPr lang="en-US"/>
              <a:pPr/>
              <a:t>65</a:t>
            </a:fld>
            <a:endParaRPr lang="en-US"/>
          </a:p>
        </p:txBody>
      </p:sp>
      <p:sp>
        <p:nvSpPr>
          <p:cNvPr id="459778" name="Rectangle 2"/>
          <p:cNvSpPr>
            <a:spLocks noGrp="1" noChangeArrowheads="1"/>
          </p:cNvSpPr>
          <p:nvPr>
            <p:ph type="title"/>
          </p:nvPr>
        </p:nvSpPr>
        <p:spPr/>
        <p:txBody>
          <a:bodyPr/>
          <a:lstStyle/>
          <a:p>
            <a:r>
              <a:rPr lang="en-US"/>
              <a:t>DCR Inquiry Processes</a:t>
            </a:r>
          </a:p>
        </p:txBody>
      </p:sp>
      <p:sp>
        <p:nvSpPr>
          <p:cNvPr id="459779" name="Rectangle 3"/>
          <p:cNvSpPr>
            <a:spLocks noGrp="1" noChangeArrowheads="1"/>
          </p:cNvSpPr>
          <p:nvPr>
            <p:ph type="body" idx="1"/>
          </p:nvPr>
        </p:nvSpPr>
        <p:spPr/>
        <p:txBody>
          <a:bodyPr/>
          <a:lstStyle/>
          <a:p>
            <a:r>
              <a:rPr lang="en-US"/>
              <a:t>Are used to make inquires from the DCR.</a:t>
            </a:r>
          </a:p>
          <a:p>
            <a:r>
              <a:rPr lang="en-US"/>
              <a:t>Provides seven options to display or print records in the DCR.</a:t>
            </a:r>
          </a:p>
          <a:p>
            <a:r>
              <a:rPr lang="en-US"/>
              <a:t>Provides a number of management tools that are used daily in the unit maintenance operation.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E59280-4315-471A-94D8-C365B9674068}" type="slidenum">
              <a:rPr lang="en-US"/>
              <a:pPr/>
              <a:t>66</a:t>
            </a:fld>
            <a:endParaRPr lang="en-US"/>
          </a:p>
        </p:txBody>
      </p:sp>
      <p:sp>
        <p:nvSpPr>
          <p:cNvPr id="461826" name="Rectangle 2"/>
          <p:cNvSpPr>
            <a:spLocks noGrp="1" noChangeArrowheads="1"/>
          </p:cNvSpPr>
          <p:nvPr>
            <p:ph type="title"/>
          </p:nvPr>
        </p:nvSpPr>
        <p:spPr/>
        <p:txBody>
          <a:bodyPr/>
          <a:lstStyle/>
          <a:p>
            <a:r>
              <a:rPr lang="en-US"/>
              <a:t>Standard Army Validation and Reconciliation Program  (SAVAR)</a:t>
            </a:r>
          </a:p>
        </p:txBody>
      </p:sp>
      <p:sp>
        <p:nvSpPr>
          <p:cNvPr id="461827" name="Rectangle 3"/>
          <p:cNvSpPr>
            <a:spLocks noGrp="1" noChangeArrowheads="1"/>
          </p:cNvSpPr>
          <p:nvPr>
            <p:ph type="body" idx="1"/>
          </p:nvPr>
        </p:nvSpPr>
        <p:spPr/>
        <p:txBody>
          <a:bodyPr/>
          <a:lstStyle/>
          <a:p>
            <a:r>
              <a:rPr lang="en-US" sz="2800"/>
              <a:t>Manual procedure used to validate the due-in and due-out records within the supply system.</a:t>
            </a:r>
          </a:p>
          <a:p>
            <a:r>
              <a:rPr lang="en-US" sz="2800"/>
              <a:t>Units are required to validate the DCR with SARSS between the 7</a:t>
            </a:r>
            <a:r>
              <a:rPr lang="en-US" sz="2800" baseline="30000"/>
              <a:t>th</a:t>
            </a:r>
            <a:r>
              <a:rPr lang="en-US" sz="2800"/>
              <a:t> and 22</a:t>
            </a:r>
            <a:r>
              <a:rPr lang="en-US" sz="2800" baseline="30000"/>
              <a:t>nd</a:t>
            </a:r>
            <a:r>
              <a:rPr lang="en-US" sz="2800"/>
              <a:t> of each calendar month.</a:t>
            </a:r>
          </a:p>
          <a:p>
            <a:r>
              <a:rPr lang="en-US" sz="2800"/>
              <a:t>Units will conduct a face</a:t>
            </a:r>
            <a:r>
              <a:rPr lang="en-US" sz="2800">
                <a:solidFill>
                  <a:schemeClr val="hlink"/>
                </a:solidFill>
              </a:rPr>
              <a:t>-</a:t>
            </a:r>
            <a:r>
              <a:rPr lang="en-US" sz="2800"/>
              <a:t>to</a:t>
            </a:r>
            <a:r>
              <a:rPr lang="en-US" sz="2800">
                <a:solidFill>
                  <a:schemeClr val="hlink"/>
                </a:solidFill>
              </a:rPr>
              <a:t>-</a:t>
            </a:r>
            <a:r>
              <a:rPr lang="en-US" sz="2800"/>
              <a:t>face, item</a:t>
            </a:r>
            <a:r>
              <a:rPr lang="en-US" sz="2800">
                <a:solidFill>
                  <a:schemeClr val="hlink"/>
                </a:solidFill>
              </a:rPr>
              <a:t>-</a:t>
            </a:r>
            <a:r>
              <a:rPr lang="en-US" sz="2800"/>
              <a:t>by</a:t>
            </a:r>
            <a:r>
              <a:rPr lang="en-US" sz="2800">
                <a:solidFill>
                  <a:schemeClr val="hlink"/>
                </a:solidFill>
              </a:rPr>
              <a:t>-</a:t>
            </a:r>
            <a:r>
              <a:rPr lang="en-US" sz="2800"/>
              <a:t> item validation/reconciliation once each quarter with the Supply Support Activity.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4072A7-3D30-454F-8A69-325C857F4596}" type="slidenum">
              <a:rPr lang="en-US"/>
              <a:pPr/>
              <a:t>67</a:t>
            </a:fld>
            <a:endParaRPr lang="en-US"/>
          </a:p>
        </p:txBody>
      </p:sp>
      <p:sp>
        <p:nvSpPr>
          <p:cNvPr id="460802" name="Rectangle 2"/>
          <p:cNvSpPr>
            <a:spLocks noGrp="1" noChangeArrowheads="1"/>
          </p:cNvSpPr>
          <p:nvPr>
            <p:ph type="title"/>
          </p:nvPr>
        </p:nvSpPr>
        <p:spPr/>
        <p:txBody>
          <a:bodyPr/>
          <a:lstStyle/>
          <a:p>
            <a:r>
              <a:rPr lang="en-US"/>
              <a:t>Print/Purge Inactive DCR</a:t>
            </a:r>
          </a:p>
        </p:txBody>
      </p:sp>
      <p:sp>
        <p:nvSpPr>
          <p:cNvPr id="460803" name="Rectangle 3"/>
          <p:cNvSpPr>
            <a:spLocks noGrp="1" noChangeArrowheads="1"/>
          </p:cNvSpPr>
          <p:nvPr>
            <p:ph type="body" idx="1"/>
          </p:nvPr>
        </p:nvSpPr>
        <p:spPr/>
        <p:txBody>
          <a:bodyPr/>
          <a:lstStyle/>
          <a:p>
            <a:r>
              <a:rPr lang="en-US"/>
              <a:t>Used to purge inactive closed records from the DCR.</a:t>
            </a:r>
          </a:p>
          <a:p>
            <a:r>
              <a:rPr lang="en-US"/>
              <a:t>Must be completed monthly.</a:t>
            </a:r>
          </a:p>
          <a:p>
            <a:r>
              <a:rPr lang="en-US"/>
              <a:t>Must be maintained on file for two years.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2E072F-CB65-459A-B6DC-737FF3E5F2E2}" type="slidenum">
              <a:rPr lang="en-US"/>
              <a:pPr/>
              <a:t>68</a:t>
            </a:fld>
            <a:endParaRPr lang="en-US"/>
          </a:p>
        </p:txBody>
      </p:sp>
      <p:sp>
        <p:nvSpPr>
          <p:cNvPr id="462850" name="Rectangle 2"/>
          <p:cNvSpPr>
            <a:spLocks noGrp="1" noChangeArrowheads="1"/>
          </p:cNvSpPr>
          <p:nvPr>
            <p:ph type="title"/>
          </p:nvPr>
        </p:nvSpPr>
        <p:spPr/>
        <p:txBody>
          <a:bodyPr/>
          <a:lstStyle/>
          <a:p>
            <a:r>
              <a:rPr lang="en-US"/>
              <a:t>PLL/DCR Reconciliation</a:t>
            </a:r>
          </a:p>
        </p:txBody>
      </p:sp>
      <p:sp>
        <p:nvSpPr>
          <p:cNvPr id="462851" name="Rectangle 3"/>
          <p:cNvSpPr>
            <a:spLocks noGrp="1" noChangeArrowheads="1"/>
          </p:cNvSpPr>
          <p:nvPr>
            <p:ph type="body" idx="1"/>
          </p:nvPr>
        </p:nvSpPr>
        <p:spPr>
          <a:xfrm>
            <a:off x="685800" y="1143000"/>
            <a:ext cx="7772400" cy="5715000"/>
          </a:xfrm>
        </p:spPr>
        <p:txBody>
          <a:bodyPr/>
          <a:lstStyle/>
          <a:p>
            <a:pPr>
              <a:lnSpc>
                <a:spcPct val="90000"/>
              </a:lnSpc>
            </a:pPr>
            <a:r>
              <a:rPr lang="en-US"/>
              <a:t>Automated process that reconciles the PLL due-in and due-out quantities with the DCR.</a:t>
            </a:r>
          </a:p>
          <a:p>
            <a:pPr>
              <a:lnSpc>
                <a:spcPct val="90000"/>
              </a:lnSpc>
            </a:pPr>
            <a:r>
              <a:rPr lang="en-US"/>
              <a:t>Produces a PLL/DCR Reconciliation Report which lists items with a DCR record but no corresponding PLL record.</a:t>
            </a:r>
          </a:p>
          <a:p>
            <a:pPr>
              <a:lnSpc>
                <a:spcPct val="90000"/>
              </a:lnSpc>
            </a:pPr>
            <a:r>
              <a:rPr lang="en-US"/>
              <a:t>Process generates replenishment requests for PLL stockage shortages and reconciles the catalog with the PLL to ensure that all PLL records have a corresponding catalog record.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229F8B-F23D-4B33-BE28-712ABB894B42}" type="slidenum">
              <a:rPr lang="en-US"/>
              <a:pPr/>
              <a:t>69</a:t>
            </a:fld>
            <a:endParaRPr lang="en-US"/>
          </a:p>
        </p:txBody>
      </p:sp>
      <p:sp>
        <p:nvSpPr>
          <p:cNvPr id="463874" name="Rectangle 2"/>
          <p:cNvSpPr>
            <a:spLocks noGrp="1" noChangeArrowheads="1"/>
          </p:cNvSpPr>
          <p:nvPr>
            <p:ph type="title"/>
          </p:nvPr>
        </p:nvSpPr>
        <p:spPr/>
        <p:txBody>
          <a:bodyPr/>
          <a:lstStyle/>
          <a:p>
            <a:r>
              <a:rPr lang="en-US"/>
              <a:t>PLL Management Process</a:t>
            </a:r>
          </a:p>
        </p:txBody>
      </p:sp>
      <p:sp>
        <p:nvSpPr>
          <p:cNvPr id="463875" name="Rectangle 3"/>
          <p:cNvSpPr>
            <a:spLocks noGrp="1" noChangeArrowheads="1"/>
          </p:cNvSpPr>
          <p:nvPr>
            <p:ph type="body" idx="1"/>
          </p:nvPr>
        </p:nvSpPr>
        <p:spPr/>
        <p:txBody>
          <a:bodyPr/>
          <a:lstStyle/>
          <a:p>
            <a:r>
              <a:rPr lang="en-US"/>
              <a:t>PLL is a quantity of parts that a unit keeps stocked for immediate repairs.</a:t>
            </a:r>
          </a:p>
          <a:p>
            <a:r>
              <a:rPr lang="en-US"/>
              <a:t>PLL is designed to carry a 15 day supply of essential repair parts as determined by DA and the unit’s demand history.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750C35-946B-4367-A75F-A10C3AD47438}" type="slidenum">
              <a:rPr lang="en-US"/>
              <a:pPr/>
              <a:t>7</a:t>
            </a:fld>
            <a:endParaRPr lang="en-US"/>
          </a:p>
        </p:txBody>
      </p:sp>
      <p:sp>
        <p:nvSpPr>
          <p:cNvPr id="320514" name="Rectangle 2"/>
          <p:cNvSpPr>
            <a:spLocks noGrp="1" noChangeArrowheads="1"/>
          </p:cNvSpPr>
          <p:nvPr>
            <p:ph type="title"/>
          </p:nvPr>
        </p:nvSpPr>
        <p:spPr/>
        <p:txBody>
          <a:bodyPr/>
          <a:lstStyle/>
          <a:p>
            <a:r>
              <a:rPr lang="en-US"/>
              <a:t>Characteristics of Unit Maintenance</a:t>
            </a:r>
          </a:p>
        </p:txBody>
      </p:sp>
      <p:sp>
        <p:nvSpPr>
          <p:cNvPr id="320515" name="Rectangle 3"/>
          <p:cNvSpPr>
            <a:spLocks noGrp="1" noChangeArrowheads="1"/>
          </p:cNvSpPr>
          <p:nvPr>
            <p:ph type="body" idx="1"/>
          </p:nvPr>
        </p:nvSpPr>
        <p:spPr>
          <a:xfrm>
            <a:off x="838200" y="1752600"/>
            <a:ext cx="7772400" cy="5105400"/>
          </a:xfrm>
        </p:spPr>
        <p:txBody>
          <a:bodyPr/>
          <a:lstStyle/>
          <a:p>
            <a:r>
              <a:rPr lang="en-US"/>
              <a:t>Foundation of the Army Maintenance System</a:t>
            </a:r>
          </a:p>
          <a:p>
            <a:endParaRPr lang="en-US"/>
          </a:p>
          <a:p>
            <a:r>
              <a:rPr lang="en-US"/>
              <a:t>Based on –10 and –20 Technical Manuals (TMs)</a:t>
            </a:r>
          </a:p>
          <a:p>
            <a:endParaRPr lang="en-US"/>
          </a:p>
          <a:p>
            <a:r>
              <a:rPr lang="en-US"/>
              <a:t>Performed by Operator/Crew, Supervisors and Unit Maintenance Personnel</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F7F462-982E-4D7C-A59D-4AA20BFB1FA3}" type="slidenum">
              <a:rPr lang="en-US"/>
              <a:pPr/>
              <a:t>70</a:t>
            </a:fld>
            <a:endParaRPr lang="en-US"/>
          </a:p>
        </p:txBody>
      </p:sp>
      <p:sp>
        <p:nvSpPr>
          <p:cNvPr id="464898" name="Rectangle 2"/>
          <p:cNvSpPr>
            <a:spLocks noGrp="1" noChangeArrowheads="1"/>
          </p:cNvSpPr>
          <p:nvPr>
            <p:ph type="title"/>
          </p:nvPr>
        </p:nvSpPr>
        <p:spPr/>
        <p:txBody>
          <a:bodyPr/>
          <a:lstStyle/>
          <a:p>
            <a:r>
              <a:rPr lang="en-US"/>
              <a:t>PLL Management Process </a:t>
            </a:r>
            <a:r>
              <a:rPr lang="en-US" sz="2800"/>
              <a:t>(cont.)</a:t>
            </a:r>
            <a:endParaRPr lang="en-US"/>
          </a:p>
        </p:txBody>
      </p:sp>
      <p:sp>
        <p:nvSpPr>
          <p:cNvPr id="464899" name="Rectangle 3"/>
          <p:cNvSpPr>
            <a:spLocks noGrp="1" noChangeArrowheads="1"/>
          </p:cNvSpPr>
          <p:nvPr>
            <p:ph type="body" idx="1"/>
          </p:nvPr>
        </p:nvSpPr>
        <p:spPr>
          <a:xfrm>
            <a:off x="533400" y="1219200"/>
            <a:ext cx="8153400" cy="5791200"/>
          </a:xfrm>
        </p:spPr>
        <p:txBody>
          <a:bodyPr/>
          <a:lstStyle/>
          <a:p>
            <a:pPr>
              <a:lnSpc>
                <a:spcPct val="90000"/>
              </a:lnSpc>
            </a:pPr>
            <a:r>
              <a:rPr lang="en-US"/>
              <a:t>PLL stockage criteria is set by AR 710-2 and MACOM Policy.  The current policy is:</a:t>
            </a:r>
          </a:p>
          <a:p>
            <a:pPr lvl="1">
              <a:lnSpc>
                <a:spcPct val="90000"/>
              </a:lnSpc>
            </a:pPr>
            <a:r>
              <a:rPr lang="en-US"/>
              <a:t>The essentiality code is “C” (the part is required for the equipment to operate) and the maintenance code is “0” (the part is authorized to be removed/replaced at organizational level).</a:t>
            </a:r>
          </a:p>
          <a:p>
            <a:pPr lvl="1">
              <a:lnSpc>
                <a:spcPct val="90000"/>
              </a:lnSpc>
            </a:pPr>
            <a:r>
              <a:rPr lang="en-US"/>
              <a:t>Limited to 150 lines.</a:t>
            </a:r>
          </a:p>
          <a:p>
            <a:pPr lvl="1">
              <a:lnSpc>
                <a:spcPct val="90000"/>
              </a:lnSpc>
            </a:pPr>
            <a:r>
              <a:rPr lang="en-US"/>
              <a:t>Six demands in 180 days add an item, 3 demands in 180 days retains an item.</a:t>
            </a:r>
          </a:p>
          <a:p>
            <a:pPr lvl="1">
              <a:lnSpc>
                <a:spcPct val="90000"/>
              </a:lnSpc>
            </a:pPr>
            <a:r>
              <a:rPr lang="en-US"/>
              <a:t>Commander can approve stockage of non-demand supported PLL lines, but it is limited to 10% of the authorized stockage lines.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E31BB0-C37E-4C10-86AD-A3252FD095E4}" type="slidenum">
              <a:rPr lang="en-US"/>
              <a:pPr/>
              <a:t>71</a:t>
            </a:fld>
            <a:endParaRPr lang="en-US"/>
          </a:p>
        </p:txBody>
      </p:sp>
      <p:sp>
        <p:nvSpPr>
          <p:cNvPr id="465922" name="Rectangle 2"/>
          <p:cNvSpPr>
            <a:spLocks noGrp="1" noChangeArrowheads="1"/>
          </p:cNvSpPr>
          <p:nvPr>
            <p:ph type="title"/>
          </p:nvPr>
        </p:nvSpPr>
        <p:spPr/>
        <p:txBody>
          <a:bodyPr/>
          <a:lstStyle/>
          <a:p>
            <a:r>
              <a:rPr lang="en-US"/>
              <a:t>PLL Management Process </a:t>
            </a:r>
            <a:r>
              <a:rPr lang="en-US" sz="2800"/>
              <a:t>(cont.)</a:t>
            </a:r>
          </a:p>
        </p:txBody>
      </p:sp>
      <p:sp>
        <p:nvSpPr>
          <p:cNvPr id="465923" name="Rectangle 3"/>
          <p:cNvSpPr>
            <a:spLocks noGrp="1" noChangeArrowheads="1"/>
          </p:cNvSpPr>
          <p:nvPr>
            <p:ph type="body" idx="1"/>
          </p:nvPr>
        </p:nvSpPr>
        <p:spPr/>
        <p:txBody>
          <a:bodyPr/>
          <a:lstStyle/>
          <a:p>
            <a:r>
              <a:rPr lang="en-US"/>
              <a:t>Includes the following processes:</a:t>
            </a:r>
          </a:p>
          <a:p>
            <a:pPr lvl="1"/>
            <a:r>
              <a:rPr lang="en-US"/>
              <a:t>Excess Management Process.</a:t>
            </a:r>
          </a:p>
          <a:p>
            <a:pPr lvl="1"/>
            <a:r>
              <a:rPr lang="en-US"/>
              <a:t>PLL Inquiry Processes.</a:t>
            </a:r>
          </a:p>
          <a:p>
            <a:pPr lvl="1"/>
            <a:r>
              <a:rPr lang="en-US"/>
              <a:t>PLL Inventory Process.</a:t>
            </a:r>
          </a:p>
          <a:p>
            <a:pPr lvl="1"/>
            <a:r>
              <a:rPr lang="en-US"/>
              <a:t>PLL Daily Management Report.</a:t>
            </a:r>
          </a:p>
          <a:p>
            <a:pPr lvl="1"/>
            <a:r>
              <a:rPr lang="en-US"/>
              <a:t>PLL Demand Analysis.</a:t>
            </a:r>
          </a:p>
          <a:p>
            <a:pPr lvl="1"/>
            <a:r>
              <a:rPr lang="en-US"/>
              <a:t>Catalog Management Process.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CDFA95-2F72-4F04-9D68-BF6D0C69675E}" type="slidenum">
              <a:rPr lang="en-US"/>
              <a:pPr/>
              <a:t>72</a:t>
            </a:fld>
            <a:endParaRPr lang="en-US"/>
          </a:p>
        </p:txBody>
      </p:sp>
      <p:sp>
        <p:nvSpPr>
          <p:cNvPr id="466946" name="Rectangle 2"/>
          <p:cNvSpPr>
            <a:spLocks noGrp="1" noChangeArrowheads="1"/>
          </p:cNvSpPr>
          <p:nvPr>
            <p:ph type="title"/>
          </p:nvPr>
        </p:nvSpPr>
        <p:spPr/>
        <p:txBody>
          <a:bodyPr/>
          <a:lstStyle/>
          <a:p>
            <a:r>
              <a:rPr lang="en-US"/>
              <a:t>Excess Management Process</a:t>
            </a:r>
          </a:p>
        </p:txBody>
      </p:sp>
      <p:sp>
        <p:nvSpPr>
          <p:cNvPr id="466947" name="Rectangle 3"/>
          <p:cNvSpPr>
            <a:spLocks noGrp="1" noChangeArrowheads="1"/>
          </p:cNvSpPr>
          <p:nvPr>
            <p:ph type="body" idx="1"/>
          </p:nvPr>
        </p:nvSpPr>
        <p:spPr/>
        <p:txBody>
          <a:bodyPr/>
          <a:lstStyle/>
          <a:p>
            <a:pPr>
              <a:lnSpc>
                <a:spcPct val="90000"/>
              </a:lnSpc>
            </a:pPr>
            <a:r>
              <a:rPr lang="en-US"/>
              <a:t>Produces the Excess Management Report (identifies excess repair parts).</a:t>
            </a:r>
          </a:p>
          <a:p>
            <a:pPr>
              <a:lnSpc>
                <a:spcPct val="90000"/>
              </a:lnSpc>
            </a:pPr>
            <a:r>
              <a:rPr lang="en-US"/>
              <a:t>Excess means “Quantity Due-In + On Hand &gt; Due-Out + Authorized”.</a:t>
            </a:r>
          </a:p>
          <a:p>
            <a:pPr>
              <a:lnSpc>
                <a:spcPct val="90000"/>
              </a:lnSpc>
            </a:pPr>
            <a:r>
              <a:rPr lang="en-US"/>
              <a:t>Includes PLL and Non-stocked (NS) items.</a:t>
            </a:r>
          </a:p>
          <a:p>
            <a:pPr>
              <a:lnSpc>
                <a:spcPct val="90000"/>
              </a:lnSpc>
            </a:pPr>
            <a:r>
              <a:rPr lang="en-US"/>
              <a:t>Excess violates Army Policy.  Command involvement is essential.</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538B39-6CF1-4006-926D-E66C8B134805}" type="slidenum">
              <a:rPr lang="en-US"/>
              <a:pPr/>
              <a:t>73</a:t>
            </a:fld>
            <a:endParaRPr lang="en-US"/>
          </a:p>
        </p:txBody>
      </p:sp>
      <p:sp>
        <p:nvSpPr>
          <p:cNvPr id="467970" name="Rectangle 2"/>
          <p:cNvSpPr>
            <a:spLocks noGrp="1" noChangeArrowheads="1"/>
          </p:cNvSpPr>
          <p:nvPr>
            <p:ph type="title"/>
          </p:nvPr>
        </p:nvSpPr>
        <p:spPr/>
        <p:txBody>
          <a:bodyPr/>
          <a:lstStyle/>
          <a:p>
            <a:r>
              <a:rPr lang="en-US"/>
              <a:t>PLL Inquiry Processes</a:t>
            </a:r>
          </a:p>
        </p:txBody>
      </p:sp>
      <p:sp>
        <p:nvSpPr>
          <p:cNvPr id="467971" name="Rectangle 3"/>
          <p:cNvSpPr>
            <a:spLocks noGrp="1" noChangeArrowheads="1"/>
          </p:cNvSpPr>
          <p:nvPr>
            <p:ph type="body" idx="1"/>
          </p:nvPr>
        </p:nvSpPr>
        <p:spPr/>
        <p:txBody>
          <a:bodyPr/>
          <a:lstStyle/>
          <a:p>
            <a:r>
              <a:rPr lang="en-US"/>
              <a:t>Provides option to display or print records from the PLL.</a:t>
            </a:r>
          </a:p>
          <a:p>
            <a:pPr lvl="1"/>
            <a:r>
              <a:rPr lang="en-US"/>
              <a:t>Authorized stockage levels.</a:t>
            </a:r>
          </a:p>
          <a:p>
            <a:pPr lvl="1"/>
            <a:r>
              <a:rPr lang="en-US"/>
              <a:t>Current on hand quantities.</a:t>
            </a:r>
          </a:p>
          <a:p>
            <a:pPr lvl="1"/>
            <a:r>
              <a:rPr lang="en-US"/>
              <a:t>Storage locations.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9536A6-1C48-468F-9EF6-DD9B45A9AEDB}" type="slidenum">
              <a:rPr lang="en-US"/>
              <a:pPr/>
              <a:t>74</a:t>
            </a:fld>
            <a:endParaRPr lang="en-US"/>
          </a:p>
        </p:txBody>
      </p:sp>
      <p:sp>
        <p:nvSpPr>
          <p:cNvPr id="468994" name="Rectangle 2"/>
          <p:cNvSpPr>
            <a:spLocks noGrp="1" noChangeArrowheads="1"/>
          </p:cNvSpPr>
          <p:nvPr>
            <p:ph type="title"/>
          </p:nvPr>
        </p:nvSpPr>
        <p:spPr/>
        <p:txBody>
          <a:bodyPr/>
          <a:lstStyle/>
          <a:p>
            <a:r>
              <a:rPr lang="en-US"/>
              <a:t>PLL Inventory Process</a:t>
            </a:r>
          </a:p>
        </p:txBody>
      </p:sp>
      <p:sp>
        <p:nvSpPr>
          <p:cNvPr id="468995" name="Rectangle 3"/>
          <p:cNvSpPr>
            <a:spLocks noGrp="1" noChangeArrowheads="1"/>
          </p:cNvSpPr>
          <p:nvPr>
            <p:ph type="body" idx="1"/>
          </p:nvPr>
        </p:nvSpPr>
        <p:spPr>
          <a:xfrm>
            <a:off x="685800" y="1828800"/>
            <a:ext cx="7772400" cy="5791200"/>
          </a:xfrm>
        </p:spPr>
        <p:txBody>
          <a:bodyPr/>
          <a:lstStyle/>
          <a:p>
            <a:r>
              <a:rPr lang="en-US"/>
              <a:t>Produces PLL Inventory Report, designed to assist in conducting inventory.</a:t>
            </a:r>
          </a:p>
          <a:p>
            <a:r>
              <a:rPr lang="en-US"/>
              <a:t>Inventories are conducted IAW AR 710-2: Quarterly for Active Army/Semi</a:t>
            </a:r>
            <a:r>
              <a:rPr lang="en-US">
                <a:solidFill>
                  <a:schemeClr val="hlink"/>
                </a:solidFill>
              </a:rPr>
              <a:t>-</a:t>
            </a:r>
            <a:r>
              <a:rPr lang="en-US"/>
              <a:t> Annually for NG and Reserve.</a:t>
            </a:r>
          </a:p>
          <a:p>
            <a:r>
              <a:rPr lang="en-US"/>
              <a:t>Inventories must be maintained on file until next inventory is completed.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B7DC8C-950C-477D-B682-C697527DC320}" type="slidenum">
              <a:rPr lang="en-US"/>
              <a:pPr/>
              <a:t>75</a:t>
            </a:fld>
            <a:endParaRPr lang="en-US"/>
          </a:p>
        </p:txBody>
      </p:sp>
      <p:sp>
        <p:nvSpPr>
          <p:cNvPr id="470018" name="Rectangle 2"/>
          <p:cNvSpPr>
            <a:spLocks noGrp="1" noChangeArrowheads="1"/>
          </p:cNvSpPr>
          <p:nvPr>
            <p:ph type="title"/>
          </p:nvPr>
        </p:nvSpPr>
        <p:spPr/>
        <p:txBody>
          <a:bodyPr/>
          <a:lstStyle/>
          <a:p>
            <a:r>
              <a:rPr lang="en-US"/>
              <a:t>PLL Daily Management Report</a:t>
            </a:r>
          </a:p>
        </p:txBody>
      </p:sp>
      <p:sp>
        <p:nvSpPr>
          <p:cNvPr id="470019" name="Rectangle 3"/>
          <p:cNvSpPr>
            <a:spLocks noGrp="1" noChangeArrowheads="1"/>
          </p:cNvSpPr>
          <p:nvPr>
            <p:ph type="body" idx="1"/>
          </p:nvPr>
        </p:nvSpPr>
        <p:spPr>
          <a:xfrm>
            <a:off x="685800" y="1752600"/>
            <a:ext cx="7772400" cy="5562600"/>
          </a:xfrm>
        </p:spPr>
        <p:txBody>
          <a:bodyPr/>
          <a:lstStyle/>
          <a:p>
            <a:r>
              <a:rPr lang="en-US"/>
              <a:t>Produces a screen display and, if requested, a hard copy report.</a:t>
            </a:r>
          </a:p>
          <a:p>
            <a:r>
              <a:rPr lang="en-US"/>
              <a:t>Total PLL status depicting total number or PLL authorized and MPL lines, number that is 100% filled, partially filled and at zero balance, along with the percentage of MPL and total PLL that is zero balance. </a:t>
            </a:r>
          </a:p>
          <a:p>
            <a:r>
              <a:rPr lang="en-US"/>
              <a:t> Zero balance lines are listed.</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5D730C5-3E1F-459E-A841-D17DF2430BE5}" type="slidenum">
              <a:rPr lang="en-US"/>
              <a:pPr/>
              <a:t>76</a:t>
            </a:fld>
            <a:endParaRPr lang="en-US"/>
          </a:p>
        </p:txBody>
      </p:sp>
      <p:sp>
        <p:nvSpPr>
          <p:cNvPr id="471042" name="Rectangle 2"/>
          <p:cNvSpPr>
            <a:spLocks noGrp="1" noChangeArrowheads="1"/>
          </p:cNvSpPr>
          <p:nvPr>
            <p:ph type="title"/>
          </p:nvPr>
        </p:nvSpPr>
        <p:spPr/>
        <p:txBody>
          <a:bodyPr/>
          <a:lstStyle/>
          <a:p>
            <a:r>
              <a:rPr lang="en-US"/>
              <a:t>PLL Demand Analysis</a:t>
            </a:r>
          </a:p>
        </p:txBody>
      </p:sp>
      <p:sp>
        <p:nvSpPr>
          <p:cNvPr id="471043" name="Rectangle 3"/>
          <p:cNvSpPr>
            <a:spLocks noGrp="1" noChangeArrowheads="1"/>
          </p:cNvSpPr>
          <p:nvPr>
            <p:ph type="body" idx="1"/>
          </p:nvPr>
        </p:nvSpPr>
        <p:spPr/>
        <p:txBody>
          <a:bodyPr/>
          <a:lstStyle/>
          <a:p>
            <a:r>
              <a:rPr lang="en-US" sz="2800"/>
              <a:t>Automated process that performs the PLL review required by AR 710-2.  Reviews the demand history files and calculates the stockage levels based on the parameters set in the Unit Parameter File.</a:t>
            </a:r>
          </a:p>
          <a:p>
            <a:r>
              <a:rPr lang="en-US" sz="2800"/>
              <a:t>Must be conduced quarterly for Active Army/semi-annually for NG and Reserve.  </a:t>
            </a:r>
          </a:p>
          <a:p>
            <a:r>
              <a:rPr lang="en-US" sz="2800"/>
              <a:t>ULLS End User Manual recommends conducting monthly.</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00CCB7-4243-40DE-9BCC-AA165A4C07DD}" type="slidenum">
              <a:rPr lang="en-US"/>
              <a:pPr/>
              <a:t>77</a:t>
            </a:fld>
            <a:endParaRPr lang="en-US"/>
          </a:p>
        </p:txBody>
      </p:sp>
      <p:sp>
        <p:nvSpPr>
          <p:cNvPr id="507906" name="Rectangle 2"/>
          <p:cNvSpPr>
            <a:spLocks noGrp="1" noChangeArrowheads="1"/>
          </p:cNvSpPr>
          <p:nvPr>
            <p:ph type="title"/>
          </p:nvPr>
        </p:nvSpPr>
        <p:spPr/>
        <p:txBody>
          <a:bodyPr/>
          <a:lstStyle/>
          <a:p>
            <a:r>
              <a:rPr lang="en-US"/>
              <a:t>Produce Demand Analysis Report</a:t>
            </a:r>
          </a:p>
        </p:txBody>
      </p:sp>
      <p:sp>
        <p:nvSpPr>
          <p:cNvPr id="507907" name="Rectangle 3"/>
          <p:cNvSpPr>
            <a:spLocks noGrp="1" noChangeArrowheads="1"/>
          </p:cNvSpPr>
          <p:nvPr>
            <p:ph type="body" idx="1"/>
          </p:nvPr>
        </p:nvSpPr>
        <p:spPr>
          <a:xfrm>
            <a:off x="685800" y="1676400"/>
            <a:ext cx="7772400" cy="4876800"/>
          </a:xfrm>
        </p:spPr>
        <p:txBody>
          <a:bodyPr/>
          <a:lstStyle/>
          <a:p>
            <a:pPr>
              <a:lnSpc>
                <a:spcPct val="90000"/>
              </a:lnSpc>
            </a:pPr>
            <a:r>
              <a:rPr lang="en-US"/>
              <a:t>Recommends additions.</a:t>
            </a:r>
          </a:p>
          <a:p>
            <a:pPr>
              <a:lnSpc>
                <a:spcPct val="90000"/>
              </a:lnSpc>
            </a:pPr>
            <a:r>
              <a:rPr lang="en-US"/>
              <a:t>Recommends deletions.</a:t>
            </a:r>
          </a:p>
          <a:p>
            <a:pPr>
              <a:lnSpc>
                <a:spcPct val="90000"/>
              </a:lnSpc>
            </a:pPr>
            <a:r>
              <a:rPr lang="en-US"/>
              <a:t>Automatically adjusts quantities for increase.</a:t>
            </a:r>
          </a:p>
          <a:p>
            <a:pPr>
              <a:lnSpc>
                <a:spcPct val="90000"/>
              </a:lnSpc>
            </a:pPr>
            <a:r>
              <a:rPr lang="en-US"/>
              <a:t>Automatically adjusts quantities for decrease.</a:t>
            </a:r>
          </a:p>
          <a:p>
            <a:pPr>
              <a:lnSpc>
                <a:spcPct val="90000"/>
              </a:lnSpc>
            </a:pPr>
            <a:r>
              <a:rPr lang="en-US"/>
              <a:t>Commander must review the Demand Analysis Report and approve or disapprove recommendations or changes made by the system.</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394C8D-754C-4FF6-A932-693DC2B9304F}" type="slidenum">
              <a:rPr lang="en-US"/>
              <a:pPr/>
              <a:t>78</a:t>
            </a:fld>
            <a:endParaRPr lang="en-US"/>
          </a:p>
        </p:txBody>
      </p:sp>
      <p:sp>
        <p:nvSpPr>
          <p:cNvPr id="508930" name="Rectangle 2"/>
          <p:cNvSpPr>
            <a:spLocks noGrp="1" noChangeArrowheads="1"/>
          </p:cNvSpPr>
          <p:nvPr>
            <p:ph type="title"/>
          </p:nvPr>
        </p:nvSpPr>
        <p:spPr/>
        <p:txBody>
          <a:bodyPr/>
          <a:lstStyle/>
          <a:p>
            <a:r>
              <a:rPr lang="en-US"/>
              <a:t>Catalog Management Processes</a:t>
            </a:r>
          </a:p>
        </p:txBody>
      </p:sp>
      <p:sp>
        <p:nvSpPr>
          <p:cNvPr id="508931" name="Rectangle 3"/>
          <p:cNvSpPr>
            <a:spLocks noGrp="1" noChangeArrowheads="1"/>
          </p:cNvSpPr>
          <p:nvPr>
            <p:ph type="body" idx="1"/>
          </p:nvPr>
        </p:nvSpPr>
        <p:spPr>
          <a:xfrm>
            <a:off x="685800" y="1447800"/>
            <a:ext cx="7772400" cy="5105400"/>
          </a:xfrm>
        </p:spPr>
        <p:txBody>
          <a:bodyPr/>
          <a:lstStyle/>
          <a:p>
            <a:r>
              <a:rPr lang="en-US"/>
              <a:t>Provides the unit with automated processes to update the Catalog File built into the system.</a:t>
            </a:r>
          </a:p>
          <a:p>
            <a:r>
              <a:rPr lang="en-US"/>
              <a:t>Catalog Load/Update By CD ROM process provides for the use of the Fed Log Disc to update the catalog file.</a:t>
            </a:r>
          </a:p>
          <a:p>
            <a:pPr lvl="1"/>
            <a:r>
              <a:rPr lang="en-US"/>
              <a:t>Process will automatically search the Fed Log Disc (when inserted) and update the ULLS Catalog File with updated supply data.</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DF7017-0F53-48EC-80AF-8F6F7E3AB4D4}" type="slidenum">
              <a:rPr lang="en-US"/>
              <a:pPr/>
              <a:t>79</a:t>
            </a:fld>
            <a:endParaRPr lang="en-US"/>
          </a:p>
        </p:txBody>
      </p:sp>
      <p:sp>
        <p:nvSpPr>
          <p:cNvPr id="509954" name="Rectangle 2"/>
          <p:cNvSpPr>
            <a:spLocks noGrp="1" noChangeArrowheads="1"/>
          </p:cNvSpPr>
          <p:nvPr>
            <p:ph type="title"/>
          </p:nvPr>
        </p:nvSpPr>
        <p:spPr/>
        <p:txBody>
          <a:bodyPr/>
          <a:lstStyle/>
          <a:p>
            <a:r>
              <a:rPr lang="en-US"/>
              <a:t>The Army Maintenance Management System (TAMMS)</a:t>
            </a:r>
          </a:p>
        </p:txBody>
      </p:sp>
      <p:sp>
        <p:nvSpPr>
          <p:cNvPr id="509955" name="Rectangle 3"/>
          <p:cNvSpPr>
            <a:spLocks noGrp="1" noChangeArrowheads="1"/>
          </p:cNvSpPr>
          <p:nvPr>
            <p:ph type="body" idx="1"/>
          </p:nvPr>
        </p:nvSpPr>
        <p:spPr>
          <a:xfrm>
            <a:off x="838200" y="1676400"/>
            <a:ext cx="8153400" cy="5334000"/>
          </a:xfrm>
        </p:spPr>
        <p:txBody>
          <a:bodyPr/>
          <a:lstStyle/>
          <a:p>
            <a:r>
              <a:rPr lang="en-US" sz="2800"/>
              <a:t>DA PAM 738-750 describes the forms and records required.</a:t>
            </a:r>
          </a:p>
          <a:p>
            <a:r>
              <a:rPr lang="en-US" sz="2800"/>
              <a:t>Three types of records for unit maintenance.</a:t>
            </a:r>
          </a:p>
          <a:p>
            <a:pPr lvl="1"/>
            <a:r>
              <a:rPr lang="en-US" sz="2400"/>
              <a:t>Operational Records. </a:t>
            </a:r>
          </a:p>
          <a:p>
            <a:pPr lvl="2"/>
            <a:r>
              <a:rPr lang="en-US" sz="2000"/>
              <a:t>Provide info necessary to control equipment.</a:t>
            </a:r>
          </a:p>
          <a:p>
            <a:pPr lvl="1"/>
            <a:r>
              <a:rPr lang="en-US" sz="2400"/>
              <a:t>Maintenance Records.</a:t>
            </a:r>
          </a:p>
          <a:p>
            <a:pPr lvl="2"/>
            <a:r>
              <a:rPr lang="en-US" sz="2000"/>
              <a:t>Control maintenance schedules and services, inspections and repair workloads.  Used to report, ask for and record repair work.</a:t>
            </a:r>
          </a:p>
          <a:p>
            <a:pPr lvl="1"/>
            <a:r>
              <a:rPr lang="en-US" sz="2400"/>
              <a:t>Historical Records.</a:t>
            </a:r>
          </a:p>
          <a:p>
            <a:pPr lvl="2"/>
            <a:r>
              <a:rPr lang="en-US" sz="2000"/>
              <a:t>Permanent forms on the receipt, operation, maintenance, modification, transfer and disposal of individual items of equipment.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A74CCB7-3718-4EFF-B8DD-3ECB42A99D4D}" type="slidenum">
              <a:rPr lang="en-US"/>
              <a:pPr/>
              <a:t>8</a:t>
            </a:fld>
            <a:endParaRPr lang="en-US"/>
          </a:p>
        </p:txBody>
      </p:sp>
      <p:sp>
        <p:nvSpPr>
          <p:cNvPr id="372738" name="Rectangle 2"/>
          <p:cNvSpPr>
            <a:spLocks noGrp="1" noChangeArrowheads="1"/>
          </p:cNvSpPr>
          <p:nvPr>
            <p:ph type="title"/>
          </p:nvPr>
        </p:nvSpPr>
        <p:spPr/>
        <p:txBody>
          <a:bodyPr/>
          <a:lstStyle/>
          <a:p>
            <a:r>
              <a:rPr lang="en-US"/>
              <a:t>Maintenance Standards and Concepts</a:t>
            </a:r>
          </a:p>
        </p:txBody>
      </p:sp>
      <p:sp>
        <p:nvSpPr>
          <p:cNvPr id="372739" name="Rectangle 3"/>
          <p:cNvSpPr>
            <a:spLocks noGrp="1" noChangeArrowheads="1"/>
          </p:cNvSpPr>
          <p:nvPr>
            <p:ph type="body" idx="1"/>
          </p:nvPr>
        </p:nvSpPr>
        <p:spPr>
          <a:xfrm>
            <a:off x="685800" y="2438400"/>
            <a:ext cx="7772400" cy="1981200"/>
          </a:xfrm>
        </p:spPr>
        <p:txBody>
          <a:bodyPr/>
          <a:lstStyle/>
          <a:p>
            <a:r>
              <a:rPr lang="en-US"/>
              <a:t>The Army has one maintenance standard, which is outlined in AR 750-1, Army Materiel Maintenance Policies.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C51094-C634-4A5C-84D7-EB47179446D1}" type="slidenum">
              <a:rPr lang="en-US"/>
              <a:pPr/>
              <a:t>80</a:t>
            </a:fld>
            <a:endParaRPr lang="en-US"/>
          </a:p>
        </p:txBody>
      </p:sp>
      <p:sp>
        <p:nvSpPr>
          <p:cNvPr id="510978" name="Rectangle 2"/>
          <p:cNvSpPr>
            <a:spLocks noGrp="1" noChangeArrowheads="1"/>
          </p:cNvSpPr>
          <p:nvPr>
            <p:ph type="title"/>
          </p:nvPr>
        </p:nvSpPr>
        <p:spPr>
          <a:xfrm>
            <a:off x="342900" y="304800"/>
            <a:ext cx="8458200" cy="1143000"/>
          </a:xfrm>
        </p:spPr>
        <p:txBody>
          <a:bodyPr/>
          <a:lstStyle/>
          <a:p>
            <a:r>
              <a:rPr lang="en-US"/>
              <a:t>The Army Maintenance Management System (TAMMS) </a:t>
            </a:r>
            <a:r>
              <a:rPr lang="en-US" sz="2800"/>
              <a:t>(cont.)</a:t>
            </a:r>
            <a:endParaRPr lang="en-US"/>
          </a:p>
        </p:txBody>
      </p:sp>
      <p:sp>
        <p:nvSpPr>
          <p:cNvPr id="510979" name="Rectangle 3"/>
          <p:cNvSpPr>
            <a:spLocks noGrp="1" noChangeArrowheads="1"/>
          </p:cNvSpPr>
          <p:nvPr>
            <p:ph type="body" idx="1"/>
          </p:nvPr>
        </p:nvSpPr>
        <p:spPr>
          <a:xfrm>
            <a:off x="685800" y="1905000"/>
            <a:ext cx="7772400" cy="4648200"/>
          </a:xfrm>
        </p:spPr>
        <p:txBody>
          <a:bodyPr/>
          <a:lstStyle/>
          <a:p>
            <a:r>
              <a:rPr lang="en-US" sz="2800"/>
              <a:t>ULLS collects maintenance data and provides management information at the unit level.</a:t>
            </a:r>
          </a:p>
          <a:p>
            <a:r>
              <a:rPr lang="en-US" sz="2800"/>
              <a:t>ULLS has automated or replaced manual forms and records with the following exceptions:</a:t>
            </a:r>
          </a:p>
          <a:p>
            <a:pPr lvl="1"/>
            <a:r>
              <a:rPr lang="en-US" sz="2400"/>
              <a:t>DA Form 2408-9,  Equipment Control Record.</a:t>
            </a:r>
          </a:p>
          <a:p>
            <a:pPr lvl="1"/>
            <a:r>
              <a:rPr lang="en-US" sz="2400"/>
              <a:t>DA Form 2408-4,  Weapon Record Data.</a:t>
            </a:r>
          </a:p>
          <a:p>
            <a:r>
              <a:rPr lang="en-US" sz="2800"/>
              <a:t>ULLS has incorporated and automated Operator Qualification Records at the unit.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3EB486-5826-47EC-B3B4-A13322D9F549}" type="slidenum">
              <a:rPr lang="en-US"/>
              <a:pPr/>
              <a:t>81</a:t>
            </a:fld>
            <a:endParaRPr lang="en-US"/>
          </a:p>
        </p:txBody>
      </p:sp>
      <p:sp>
        <p:nvSpPr>
          <p:cNvPr id="512002" name="Rectangle 2"/>
          <p:cNvSpPr>
            <a:spLocks noGrp="1" noChangeArrowheads="1"/>
          </p:cNvSpPr>
          <p:nvPr>
            <p:ph type="title"/>
          </p:nvPr>
        </p:nvSpPr>
        <p:spPr/>
        <p:txBody>
          <a:bodyPr/>
          <a:lstStyle/>
          <a:p>
            <a:r>
              <a:rPr lang="en-US"/>
              <a:t>Operational Processes</a:t>
            </a:r>
          </a:p>
        </p:txBody>
      </p:sp>
      <p:sp>
        <p:nvSpPr>
          <p:cNvPr id="512003" name="Rectangle 3"/>
          <p:cNvSpPr>
            <a:spLocks noGrp="1" noChangeArrowheads="1"/>
          </p:cNvSpPr>
          <p:nvPr>
            <p:ph type="body" idx="1"/>
          </p:nvPr>
        </p:nvSpPr>
        <p:spPr/>
        <p:txBody>
          <a:bodyPr/>
          <a:lstStyle/>
          <a:p>
            <a:r>
              <a:rPr lang="en-US"/>
              <a:t>Equipment Dispatch and Return.</a:t>
            </a:r>
          </a:p>
          <a:p>
            <a:r>
              <a:rPr lang="en-US"/>
              <a:t>Equipment Maintenance and Inspection Worksheet.</a:t>
            </a:r>
          </a:p>
          <a:p>
            <a:r>
              <a:rPr lang="en-US"/>
              <a:t>Maintenance Faults.</a:t>
            </a:r>
          </a:p>
          <a:p>
            <a:r>
              <a:rPr lang="en-US"/>
              <a:t>Parts Installed.</a:t>
            </a:r>
          </a:p>
          <a:p>
            <a:r>
              <a:rPr lang="en-US"/>
              <a:t>Services Performed.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18FE59-FDFA-4E8B-99A4-10E6CCC2376A}" type="slidenum">
              <a:rPr lang="en-US"/>
              <a:pPr/>
              <a:t>82</a:t>
            </a:fld>
            <a:endParaRPr lang="en-US"/>
          </a:p>
        </p:txBody>
      </p:sp>
      <p:sp>
        <p:nvSpPr>
          <p:cNvPr id="513026" name="Rectangle 2"/>
          <p:cNvSpPr>
            <a:spLocks noGrp="1" noChangeArrowheads="1"/>
          </p:cNvSpPr>
          <p:nvPr>
            <p:ph type="title"/>
          </p:nvPr>
        </p:nvSpPr>
        <p:spPr/>
        <p:txBody>
          <a:bodyPr/>
          <a:lstStyle/>
          <a:p>
            <a:r>
              <a:rPr lang="en-US"/>
              <a:t>Equipment Dispatch and Return</a:t>
            </a:r>
          </a:p>
        </p:txBody>
      </p:sp>
      <p:sp>
        <p:nvSpPr>
          <p:cNvPr id="513027" name="Rectangle 3"/>
          <p:cNvSpPr>
            <a:spLocks noGrp="1" noChangeArrowheads="1"/>
          </p:cNvSpPr>
          <p:nvPr>
            <p:ph type="body" idx="1"/>
          </p:nvPr>
        </p:nvSpPr>
        <p:spPr/>
        <p:txBody>
          <a:bodyPr/>
          <a:lstStyle/>
          <a:p>
            <a:pPr>
              <a:lnSpc>
                <a:spcPct val="90000"/>
              </a:lnSpc>
            </a:pPr>
            <a:r>
              <a:rPr lang="en-US"/>
              <a:t>Equipment Dispatch with / without 5988-E:  allows for regular dispatch of equipment.</a:t>
            </a:r>
          </a:p>
          <a:p>
            <a:pPr>
              <a:lnSpc>
                <a:spcPct val="90000"/>
              </a:lnSpc>
            </a:pPr>
            <a:r>
              <a:rPr lang="en-US"/>
              <a:t>Return Equipment from Dispatch.</a:t>
            </a:r>
          </a:p>
          <a:p>
            <a:pPr>
              <a:lnSpc>
                <a:spcPct val="90000"/>
              </a:lnSpc>
            </a:pPr>
            <a:r>
              <a:rPr lang="en-US"/>
              <a:t>Print Equipment Control Log.</a:t>
            </a:r>
          </a:p>
          <a:p>
            <a:pPr lvl="1">
              <a:lnSpc>
                <a:spcPct val="90000"/>
              </a:lnSpc>
            </a:pPr>
            <a:r>
              <a:rPr lang="en-US"/>
              <a:t>Will print control log for a DODAAC.</a:t>
            </a:r>
          </a:p>
          <a:p>
            <a:pPr lvl="1">
              <a:lnSpc>
                <a:spcPct val="90000"/>
              </a:lnSpc>
            </a:pPr>
            <a:r>
              <a:rPr lang="en-US"/>
              <a:t>Contains all open and closed dispatches since the last Dispatch Control Log Purge.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7D2E69-88A2-4AB3-A07B-E949F8320660}" type="slidenum">
              <a:rPr lang="en-US"/>
              <a:pPr/>
              <a:t>83</a:t>
            </a:fld>
            <a:endParaRPr lang="en-US"/>
          </a:p>
        </p:txBody>
      </p:sp>
      <p:sp>
        <p:nvSpPr>
          <p:cNvPr id="514050" name="Rectangle 2"/>
          <p:cNvSpPr>
            <a:spLocks noGrp="1" noChangeArrowheads="1"/>
          </p:cNvSpPr>
          <p:nvPr>
            <p:ph type="title"/>
          </p:nvPr>
        </p:nvSpPr>
        <p:spPr/>
        <p:txBody>
          <a:bodyPr/>
          <a:lstStyle/>
          <a:p>
            <a:r>
              <a:rPr lang="en-US"/>
              <a:t>Equipment Maintenance and Inspection Worksheet</a:t>
            </a:r>
          </a:p>
        </p:txBody>
      </p:sp>
      <p:sp>
        <p:nvSpPr>
          <p:cNvPr id="514051" name="Rectangle 3"/>
          <p:cNvSpPr>
            <a:spLocks noGrp="1" noChangeArrowheads="1"/>
          </p:cNvSpPr>
          <p:nvPr>
            <p:ph type="body" idx="1"/>
          </p:nvPr>
        </p:nvSpPr>
        <p:spPr>
          <a:xfrm>
            <a:off x="685800" y="1752600"/>
            <a:ext cx="7772400" cy="5334000"/>
          </a:xfrm>
        </p:spPr>
        <p:txBody>
          <a:bodyPr/>
          <a:lstStyle/>
          <a:p>
            <a:r>
              <a:rPr lang="en-US" sz="2800"/>
              <a:t>Print a worksheet (5988-E) for each piece of equipment that has a serial number.</a:t>
            </a:r>
          </a:p>
          <a:p>
            <a:r>
              <a:rPr lang="en-US" sz="2800"/>
              <a:t>Can be printed for a DODAAC, Admin Number, or Federal Supply Code (FSC).</a:t>
            </a:r>
          </a:p>
          <a:p>
            <a:r>
              <a:rPr lang="en-US" sz="2800"/>
              <a:t>Used to correct faults found during an inspection, including PMCS, maintenance activity inspections, diagnostic checks and spot checks.</a:t>
            </a:r>
          </a:p>
          <a:p>
            <a:r>
              <a:rPr lang="en-US" sz="2800"/>
              <a:t>Also lists repair parts on order to fix the faults listed in the uncorrected faults section.</a:t>
            </a:r>
          </a:p>
          <a:p>
            <a:endParaRPr lang="en-US" sz="28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6A2695-A12B-46D1-8C40-CDF11ACAFA54}" type="slidenum">
              <a:rPr lang="en-US"/>
              <a:pPr/>
              <a:t>84</a:t>
            </a:fld>
            <a:endParaRPr lang="en-US"/>
          </a:p>
        </p:txBody>
      </p:sp>
      <p:sp>
        <p:nvSpPr>
          <p:cNvPr id="515074" name="Rectangle 2"/>
          <p:cNvSpPr>
            <a:spLocks noGrp="1" noChangeArrowheads="1"/>
          </p:cNvSpPr>
          <p:nvPr>
            <p:ph type="title"/>
          </p:nvPr>
        </p:nvSpPr>
        <p:spPr/>
        <p:txBody>
          <a:bodyPr/>
          <a:lstStyle/>
          <a:p>
            <a:r>
              <a:rPr lang="en-US"/>
              <a:t>Maintenance Faults</a:t>
            </a:r>
          </a:p>
        </p:txBody>
      </p:sp>
      <p:sp>
        <p:nvSpPr>
          <p:cNvPr id="515075" name="Rectangle 3"/>
          <p:cNvSpPr>
            <a:spLocks noGrp="1" noChangeArrowheads="1"/>
          </p:cNvSpPr>
          <p:nvPr>
            <p:ph type="body" idx="1"/>
          </p:nvPr>
        </p:nvSpPr>
        <p:spPr>
          <a:xfrm>
            <a:off x="685800" y="1143000"/>
            <a:ext cx="7772400" cy="5715000"/>
          </a:xfrm>
        </p:spPr>
        <p:txBody>
          <a:bodyPr/>
          <a:lstStyle/>
          <a:p>
            <a:pPr>
              <a:lnSpc>
                <a:spcPct val="90000"/>
              </a:lnSpc>
            </a:pPr>
            <a:r>
              <a:rPr lang="en-US"/>
              <a:t>Provides the user the capability to add, correct, update and view maintenance faults.</a:t>
            </a:r>
          </a:p>
          <a:p>
            <a:pPr>
              <a:lnSpc>
                <a:spcPct val="90000"/>
              </a:lnSpc>
            </a:pPr>
            <a:r>
              <a:rPr lang="en-US"/>
              <a:t>Faults will be written to the Maintenance Faults File and will appear on the Equipment Maintenance and Inspection Worksheet.</a:t>
            </a:r>
          </a:p>
          <a:p>
            <a:pPr>
              <a:lnSpc>
                <a:spcPct val="90000"/>
              </a:lnSpc>
            </a:pPr>
            <a:r>
              <a:rPr lang="en-US"/>
              <a:t>If it is a NMC fault it will also be written to the Deadline Data File. This begins the tracking of NMC time in AMSS.</a:t>
            </a:r>
          </a:p>
          <a:p>
            <a:pPr>
              <a:lnSpc>
                <a:spcPct val="90000"/>
              </a:lnSpc>
            </a:pPr>
            <a:r>
              <a:rPr lang="en-US"/>
              <a:t>A fault must be posted before a part may be ordered.</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007F45-CDE0-4494-92E5-8E3A4955A97F}" type="slidenum">
              <a:rPr lang="en-US"/>
              <a:pPr/>
              <a:t>85</a:t>
            </a:fld>
            <a:endParaRPr lang="en-US"/>
          </a:p>
        </p:txBody>
      </p:sp>
      <p:sp>
        <p:nvSpPr>
          <p:cNvPr id="516098" name="Rectangle 2"/>
          <p:cNvSpPr>
            <a:spLocks noGrp="1" noChangeArrowheads="1"/>
          </p:cNvSpPr>
          <p:nvPr>
            <p:ph type="title"/>
          </p:nvPr>
        </p:nvSpPr>
        <p:spPr/>
        <p:txBody>
          <a:bodyPr/>
          <a:lstStyle/>
          <a:p>
            <a:r>
              <a:rPr lang="en-US"/>
              <a:t>Parts Installed</a:t>
            </a:r>
          </a:p>
        </p:txBody>
      </p:sp>
      <p:sp>
        <p:nvSpPr>
          <p:cNvPr id="516099" name="Rectangle 3"/>
          <p:cNvSpPr>
            <a:spLocks noGrp="1" noChangeArrowheads="1"/>
          </p:cNvSpPr>
          <p:nvPr>
            <p:ph type="body" idx="1"/>
          </p:nvPr>
        </p:nvSpPr>
        <p:spPr/>
        <p:txBody>
          <a:bodyPr/>
          <a:lstStyle/>
          <a:p>
            <a:r>
              <a:rPr lang="en-US"/>
              <a:t>Allows the user to record parts installation on equipment.</a:t>
            </a:r>
          </a:p>
          <a:p>
            <a:r>
              <a:rPr lang="en-US"/>
              <a:t>The parts request must be entered on the DCR and recorded as received.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221081-26F4-4DCD-BA74-D2A1994FCEF6}" type="slidenum">
              <a:rPr lang="en-US"/>
              <a:pPr/>
              <a:t>86</a:t>
            </a:fld>
            <a:endParaRPr lang="en-US"/>
          </a:p>
        </p:txBody>
      </p:sp>
      <p:sp>
        <p:nvSpPr>
          <p:cNvPr id="517122" name="Rectangle 2"/>
          <p:cNvSpPr>
            <a:spLocks noGrp="1" noChangeArrowheads="1"/>
          </p:cNvSpPr>
          <p:nvPr>
            <p:ph type="title"/>
          </p:nvPr>
        </p:nvSpPr>
        <p:spPr/>
        <p:txBody>
          <a:bodyPr/>
          <a:lstStyle/>
          <a:p>
            <a:r>
              <a:rPr lang="en-US"/>
              <a:t>Services Performed</a:t>
            </a:r>
          </a:p>
        </p:txBody>
      </p:sp>
      <p:sp>
        <p:nvSpPr>
          <p:cNvPr id="517123" name="Rectangle 3"/>
          <p:cNvSpPr>
            <a:spLocks noGrp="1" noChangeArrowheads="1"/>
          </p:cNvSpPr>
          <p:nvPr>
            <p:ph type="body" idx="1"/>
          </p:nvPr>
        </p:nvSpPr>
        <p:spPr/>
        <p:txBody>
          <a:bodyPr/>
          <a:lstStyle/>
          <a:p>
            <a:pPr>
              <a:lnSpc>
                <a:spcPct val="90000"/>
              </a:lnSpc>
            </a:pPr>
            <a:r>
              <a:rPr lang="en-US"/>
              <a:t>Allows user to enter data on services and tests performed on equipment. </a:t>
            </a:r>
          </a:p>
          <a:p>
            <a:pPr>
              <a:lnSpc>
                <a:spcPct val="90000"/>
              </a:lnSpc>
            </a:pPr>
            <a:r>
              <a:rPr lang="en-US"/>
              <a:t>Entries will update the Service Due File, the Equipment Data File (EDF) and the Component Data File.</a:t>
            </a:r>
          </a:p>
          <a:p>
            <a:pPr>
              <a:lnSpc>
                <a:spcPct val="90000"/>
              </a:lnSpc>
            </a:pPr>
            <a:r>
              <a:rPr lang="en-US"/>
              <a:t>Once a service has been performed the system will automatically schedule the next service due.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9C347F-1864-4112-9812-C9B902F31ED4}" type="slidenum">
              <a:rPr lang="en-US"/>
              <a:pPr/>
              <a:t>87</a:t>
            </a:fld>
            <a:endParaRPr lang="en-US"/>
          </a:p>
        </p:txBody>
      </p:sp>
      <p:sp>
        <p:nvSpPr>
          <p:cNvPr id="518146" name="Rectangle 2"/>
          <p:cNvSpPr>
            <a:spLocks noGrp="1" noChangeArrowheads="1"/>
          </p:cNvSpPr>
          <p:nvPr>
            <p:ph type="title"/>
          </p:nvPr>
        </p:nvSpPr>
        <p:spPr/>
        <p:txBody>
          <a:bodyPr/>
          <a:lstStyle/>
          <a:p>
            <a:r>
              <a:rPr lang="en-US"/>
              <a:t>Equipment Data Update Processes</a:t>
            </a:r>
          </a:p>
        </p:txBody>
      </p:sp>
      <p:sp>
        <p:nvSpPr>
          <p:cNvPr id="518147" name="Rectangle 3"/>
          <p:cNvSpPr>
            <a:spLocks noGrp="1" noChangeArrowheads="1"/>
          </p:cNvSpPr>
          <p:nvPr>
            <p:ph type="body" idx="1"/>
          </p:nvPr>
        </p:nvSpPr>
        <p:spPr>
          <a:xfrm>
            <a:off x="685800" y="1524000"/>
            <a:ext cx="7772400" cy="4953000"/>
          </a:xfrm>
        </p:spPr>
        <p:txBody>
          <a:bodyPr/>
          <a:lstStyle/>
          <a:p>
            <a:pPr>
              <a:lnSpc>
                <a:spcPct val="90000"/>
              </a:lnSpc>
            </a:pPr>
            <a:r>
              <a:rPr lang="en-US" sz="2800"/>
              <a:t>Allows the user to add, delete, transfer or update equipment and admin number data.</a:t>
            </a:r>
          </a:p>
          <a:p>
            <a:pPr>
              <a:lnSpc>
                <a:spcPct val="90000"/>
              </a:lnSpc>
            </a:pPr>
            <a:r>
              <a:rPr lang="en-US" sz="2800"/>
              <a:t>The EDF is the master file of unit equipment.  The following will be loaded with separate admin numbers.</a:t>
            </a:r>
          </a:p>
          <a:p>
            <a:pPr lvl="1">
              <a:lnSpc>
                <a:spcPct val="90000"/>
              </a:lnSpc>
            </a:pPr>
            <a:r>
              <a:rPr lang="en-US" sz="2400"/>
              <a:t>Reportable systems, subsystems and end items.</a:t>
            </a:r>
          </a:p>
          <a:p>
            <a:pPr lvl="1">
              <a:lnSpc>
                <a:spcPct val="90000"/>
              </a:lnSpc>
            </a:pPr>
            <a:r>
              <a:rPr lang="en-US" sz="2400"/>
              <a:t>Non-reportable items that are sub-systems of prime/weapon systems.</a:t>
            </a:r>
          </a:p>
          <a:p>
            <a:pPr lvl="1">
              <a:lnSpc>
                <a:spcPct val="90000"/>
              </a:lnSpc>
            </a:pPr>
            <a:r>
              <a:rPr lang="en-US" sz="2400"/>
              <a:t>Self-powered vehicles, towed vehicles, and stationary equipment requiring dispatch  or usage tracking or control.</a:t>
            </a:r>
          </a:p>
          <a:p>
            <a:pPr lvl="1">
              <a:lnSpc>
                <a:spcPct val="90000"/>
              </a:lnSpc>
            </a:pPr>
            <a:r>
              <a:rPr lang="en-US" sz="2400"/>
              <a:t>Local commanders may require weapons and non serial numbered items to be maintained in ULLS.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035281-CCEF-4543-840C-DE0F8B5D301A}" type="slidenum">
              <a:rPr lang="en-US"/>
              <a:pPr/>
              <a:t>88</a:t>
            </a:fld>
            <a:endParaRPr lang="en-US"/>
          </a:p>
        </p:txBody>
      </p:sp>
      <p:sp>
        <p:nvSpPr>
          <p:cNvPr id="519170" name="Rectangle 2"/>
          <p:cNvSpPr>
            <a:spLocks noGrp="1" noChangeArrowheads="1"/>
          </p:cNvSpPr>
          <p:nvPr>
            <p:ph type="title"/>
          </p:nvPr>
        </p:nvSpPr>
        <p:spPr/>
        <p:txBody>
          <a:bodyPr/>
          <a:lstStyle/>
          <a:p>
            <a:r>
              <a:rPr lang="en-US"/>
              <a:t>Equipment Data Update Processes </a:t>
            </a:r>
            <a:r>
              <a:rPr lang="en-US" sz="2800"/>
              <a:t>(cont.)</a:t>
            </a:r>
            <a:endParaRPr lang="en-US"/>
          </a:p>
        </p:txBody>
      </p:sp>
      <p:sp>
        <p:nvSpPr>
          <p:cNvPr id="519171" name="Rectangle 3"/>
          <p:cNvSpPr>
            <a:spLocks noGrp="1" noChangeArrowheads="1"/>
          </p:cNvSpPr>
          <p:nvPr>
            <p:ph type="body" idx="1"/>
          </p:nvPr>
        </p:nvSpPr>
        <p:spPr/>
        <p:txBody>
          <a:bodyPr/>
          <a:lstStyle/>
          <a:p>
            <a:r>
              <a:rPr lang="en-US"/>
              <a:t>Equipment Add Processes.</a:t>
            </a:r>
          </a:p>
          <a:p>
            <a:r>
              <a:rPr lang="en-US"/>
              <a:t>Equipment Data File Update Processes.</a:t>
            </a:r>
          </a:p>
          <a:p>
            <a:r>
              <a:rPr lang="en-US"/>
              <a:t>Component File Update.</a:t>
            </a:r>
          </a:p>
          <a:p>
            <a:r>
              <a:rPr lang="en-US"/>
              <a:t>Equipment Service Update.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D1CB19-C16A-4864-A6CC-0B03680E88A8}" type="slidenum">
              <a:rPr lang="en-US"/>
              <a:pPr/>
              <a:t>89</a:t>
            </a:fld>
            <a:endParaRPr lang="en-US"/>
          </a:p>
        </p:txBody>
      </p:sp>
      <p:sp>
        <p:nvSpPr>
          <p:cNvPr id="532482" name="Rectangle 2"/>
          <p:cNvSpPr>
            <a:spLocks noGrp="1" noChangeArrowheads="1"/>
          </p:cNvSpPr>
          <p:nvPr>
            <p:ph type="title"/>
          </p:nvPr>
        </p:nvSpPr>
        <p:spPr/>
        <p:txBody>
          <a:bodyPr/>
          <a:lstStyle/>
          <a:p>
            <a:r>
              <a:rPr lang="en-US"/>
              <a:t>Equipment Add Processes</a:t>
            </a:r>
          </a:p>
        </p:txBody>
      </p:sp>
      <p:sp>
        <p:nvSpPr>
          <p:cNvPr id="532483" name="Rectangle 3"/>
          <p:cNvSpPr>
            <a:spLocks noGrp="1" noChangeArrowheads="1"/>
          </p:cNvSpPr>
          <p:nvPr>
            <p:ph type="body" idx="1"/>
          </p:nvPr>
        </p:nvSpPr>
        <p:spPr/>
        <p:txBody>
          <a:bodyPr/>
          <a:lstStyle/>
          <a:p>
            <a:r>
              <a:rPr lang="en-US"/>
              <a:t>Provides the user with the capability to add equipment to the EDF as a prime system, separate end item or miscellaneous item.</a:t>
            </a:r>
          </a:p>
          <a:p>
            <a:r>
              <a:rPr lang="en-US"/>
              <a:t>Subsystem management process provides the user with the capability to configure, de-configure and re-configure prime systems and subsystems.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61E175-12FC-4A01-8A6A-EA18423BB358}" type="slidenum">
              <a:rPr lang="en-US"/>
              <a:pPr/>
              <a:t>9</a:t>
            </a:fld>
            <a:endParaRPr lang="en-US"/>
          </a:p>
        </p:txBody>
      </p:sp>
      <p:sp>
        <p:nvSpPr>
          <p:cNvPr id="370690" name="Rectangle 2"/>
          <p:cNvSpPr>
            <a:spLocks noGrp="1" noChangeArrowheads="1"/>
          </p:cNvSpPr>
          <p:nvPr>
            <p:ph type="title"/>
          </p:nvPr>
        </p:nvSpPr>
        <p:spPr/>
        <p:txBody>
          <a:bodyPr/>
          <a:lstStyle/>
          <a:p>
            <a:r>
              <a:rPr lang="en-US"/>
              <a:t>Maintenance Standards and Concepts (cont.)</a:t>
            </a:r>
          </a:p>
        </p:txBody>
      </p:sp>
      <p:sp>
        <p:nvSpPr>
          <p:cNvPr id="370691" name="Rectangle 3"/>
          <p:cNvSpPr>
            <a:spLocks noGrp="1" noChangeArrowheads="1"/>
          </p:cNvSpPr>
          <p:nvPr>
            <p:ph type="body" idx="1"/>
          </p:nvPr>
        </p:nvSpPr>
        <p:spPr>
          <a:xfrm>
            <a:off x="685800" y="1752600"/>
            <a:ext cx="7772400" cy="4114800"/>
          </a:xfrm>
        </p:spPr>
        <p:txBody>
          <a:bodyPr/>
          <a:lstStyle/>
          <a:p>
            <a:pPr>
              <a:lnSpc>
                <a:spcPct val="90000"/>
              </a:lnSpc>
            </a:pPr>
            <a:r>
              <a:rPr lang="en-US" sz="2800"/>
              <a:t>Standard based on the TM (Technical Manual) –10 -20 level PMCS (Prevent</a:t>
            </a:r>
            <a:r>
              <a:rPr lang="en-US" sz="2800">
                <a:solidFill>
                  <a:schemeClr val="hlink"/>
                </a:solidFill>
              </a:rPr>
              <a:t>ive</a:t>
            </a:r>
            <a:r>
              <a:rPr lang="en-US" sz="2800"/>
              <a:t> Maintenance Checks and Services).</a:t>
            </a:r>
          </a:p>
          <a:p>
            <a:pPr lvl="1">
              <a:lnSpc>
                <a:spcPct val="90000"/>
              </a:lnSpc>
            </a:pPr>
            <a:r>
              <a:rPr lang="en-US" sz="2400"/>
              <a:t>Equipment FMC (Fully Mission Capable).</a:t>
            </a:r>
          </a:p>
          <a:p>
            <a:pPr lvl="1">
              <a:lnSpc>
                <a:spcPct val="90000"/>
              </a:lnSpc>
            </a:pPr>
            <a:r>
              <a:rPr lang="en-US" sz="2400"/>
              <a:t>All faults identified, corrective actions taken, parts ordered or equipment is job-ordered to DS maintenance.</a:t>
            </a:r>
          </a:p>
          <a:p>
            <a:pPr lvl="1">
              <a:lnSpc>
                <a:spcPct val="90000"/>
              </a:lnSpc>
            </a:pPr>
            <a:r>
              <a:rPr lang="en-US" sz="2400"/>
              <a:t>Services performed on time.</a:t>
            </a:r>
          </a:p>
          <a:p>
            <a:pPr lvl="1">
              <a:lnSpc>
                <a:spcPct val="90000"/>
              </a:lnSpc>
            </a:pPr>
            <a:r>
              <a:rPr lang="en-US" sz="2400"/>
              <a:t>All urgent and limited urgent MWO (Modification Work Orders) are applied.</a:t>
            </a:r>
          </a:p>
          <a:p>
            <a:pPr lvl="1">
              <a:lnSpc>
                <a:spcPct val="90000"/>
              </a:lnSpc>
            </a:pPr>
            <a:r>
              <a:rPr lang="en-US" sz="2400"/>
              <a:t>All BII (Basic Issue Items) and COEI (Components of End Items) are present and serviceable or on order.</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C20D95-2409-42C5-B0E2-765B68AF0452}" type="slidenum">
              <a:rPr lang="en-US"/>
              <a:pPr/>
              <a:t>90</a:t>
            </a:fld>
            <a:endParaRPr lang="en-US"/>
          </a:p>
        </p:txBody>
      </p:sp>
      <p:sp>
        <p:nvSpPr>
          <p:cNvPr id="533506" name="Rectangle 2"/>
          <p:cNvSpPr>
            <a:spLocks noGrp="1" noChangeArrowheads="1"/>
          </p:cNvSpPr>
          <p:nvPr>
            <p:ph type="title"/>
          </p:nvPr>
        </p:nvSpPr>
        <p:spPr/>
        <p:txBody>
          <a:bodyPr/>
          <a:lstStyle/>
          <a:p>
            <a:r>
              <a:rPr lang="en-US"/>
              <a:t>Equipment Data File Update Process</a:t>
            </a:r>
          </a:p>
        </p:txBody>
      </p:sp>
      <p:sp>
        <p:nvSpPr>
          <p:cNvPr id="533507" name="Rectangle 3"/>
          <p:cNvSpPr>
            <a:spLocks noGrp="1" noChangeArrowheads="1"/>
          </p:cNvSpPr>
          <p:nvPr>
            <p:ph type="body" idx="1"/>
          </p:nvPr>
        </p:nvSpPr>
        <p:spPr>
          <a:xfrm>
            <a:off x="685800" y="1981200"/>
            <a:ext cx="7772400" cy="1752600"/>
          </a:xfrm>
        </p:spPr>
        <p:txBody>
          <a:bodyPr/>
          <a:lstStyle/>
          <a:p>
            <a:r>
              <a:rPr lang="en-US"/>
              <a:t>Provides the user with the capability to update equipment and Admin number data.</a:t>
            </a:r>
          </a:p>
        </p:txBody>
      </p:sp>
      <p:sp>
        <p:nvSpPr>
          <p:cNvPr id="533508" name="Rectangle 4"/>
          <p:cNvSpPr>
            <a:spLocks noChangeArrowheads="1"/>
          </p:cNvSpPr>
          <p:nvPr/>
        </p:nvSpPr>
        <p:spPr bwMode="auto">
          <a:xfrm>
            <a:off x="685800" y="35052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Component File Update</a:t>
            </a:r>
          </a:p>
        </p:txBody>
      </p:sp>
      <p:sp>
        <p:nvSpPr>
          <p:cNvPr id="533509" name="Rectangle 5"/>
          <p:cNvSpPr>
            <a:spLocks noChangeArrowheads="1"/>
          </p:cNvSpPr>
          <p:nvPr/>
        </p:nvSpPr>
        <p:spPr bwMode="auto">
          <a:xfrm>
            <a:off x="742950" y="4495800"/>
            <a:ext cx="77724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Allows the user to add components to a selected admin number, delete components or change a component’s serial number.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2B687F-5A52-4F7D-B36C-BEAF9AFCC1E6}" type="slidenum">
              <a:rPr lang="en-US"/>
              <a:pPr/>
              <a:t>91</a:t>
            </a:fld>
            <a:endParaRPr lang="en-US"/>
          </a:p>
        </p:txBody>
      </p:sp>
      <p:sp>
        <p:nvSpPr>
          <p:cNvPr id="534530" name="Rectangle 2"/>
          <p:cNvSpPr>
            <a:spLocks noGrp="1" noChangeArrowheads="1"/>
          </p:cNvSpPr>
          <p:nvPr>
            <p:ph type="title"/>
          </p:nvPr>
        </p:nvSpPr>
        <p:spPr/>
        <p:txBody>
          <a:bodyPr/>
          <a:lstStyle/>
          <a:p>
            <a:r>
              <a:rPr lang="en-US"/>
              <a:t>Equipment Service Update</a:t>
            </a:r>
          </a:p>
        </p:txBody>
      </p:sp>
      <p:sp>
        <p:nvSpPr>
          <p:cNvPr id="534531" name="Rectangle 3"/>
          <p:cNvSpPr>
            <a:spLocks noGrp="1" noChangeArrowheads="1"/>
          </p:cNvSpPr>
          <p:nvPr>
            <p:ph type="body" idx="1"/>
          </p:nvPr>
        </p:nvSpPr>
        <p:spPr/>
        <p:txBody>
          <a:bodyPr/>
          <a:lstStyle/>
          <a:p>
            <a:r>
              <a:rPr lang="en-US"/>
              <a:t>Allows the user to enter/change data for scheduled services and/or special services for specific Admin numbered equipment.</a:t>
            </a:r>
          </a:p>
          <a:p>
            <a:r>
              <a:rPr lang="en-US"/>
              <a:t>Updates the Services Due File.</a:t>
            </a:r>
          </a:p>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6D33DE-7D83-44B9-A171-4F4EE8D7C0B4}" type="slidenum">
              <a:rPr lang="en-US"/>
              <a:pPr/>
              <a:t>92</a:t>
            </a:fld>
            <a:endParaRPr lang="en-US"/>
          </a:p>
        </p:txBody>
      </p:sp>
      <p:sp>
        <p:nvSpPr>
          <p:cNvPr id="535554" name="Rectangle 2"/>
          <p:cNvSpPr>
            <a:spLocks noGrp="1" noChangeArrowheads="1"/>
          </p:cNvSpPr>
          <p:nvPr>
            <p:ph type="title"/>
          </p:nvPr>
        </p:nvSpPr>
        <p:spPr/>
        <p:txBody>
          <a:bodyPr/>
          <a:lstStyle/>
          <a:p>
            <a:r>
              <a:rPr lang="en-US"/>
              <a:t>Equipment Data Reports Processes</a:t>
            </a:r>
          </a:p>
        </p:txBody>
      </p:sp>
      <p:sp>
        <p:nvSpPr>
          <p:cNvPr id="535555" name="Rectangle 3"/>
          <p:cNvSpPr>
            <a:spLocks noGrp="1" noChangeArrowheads="1"/>
          </p:cNvSpPr>
          <p:nvPr>
            <p:ph type="body" idx="1"/>
          </p:nvPr>
        </p:nvSpPr>
        <p:spPr>
          <a:xfrm>
            <a:off x="685800" y="1524000"/>
            <a:ext cx="7772400" cy="4876800"/>
          </a:xfrm>
        </p:spPr>
        <p:txBody>
          <a:bodyPr/>
          <a:lstStyle/>
          <a:p>
            <a:r>
              <a:rPr lang="en-US"/>
              <a:t>Produces standardized reports used to review maintenance record.</a:t>
            </a:r>
          </a:p>
          <a:p>
            <a:pPr lvl="1"/>
            <a:r>
              <a:rPr lang="en-US"/>
              <a:t>Oil Analysis Request.</a:t>
            </a:r>
          </a:p>
          <a:p>
            <a:pPr lvl="1"/>
            <a:r>
              <a:rPr lang="en-US"/>
              <a:t>Equipment Availability Report.</a:t>
            </a:r>
          </a:p>
          <a:p>
            <a:pPr lvl="1"/>
            <a:r>
              <a:rPr lang="en-US"/>
              <a:t>Parts Received Not Installed.</a:t>
            </a:r>
          </a:p>
          <a:p>
            <a:pPr lvl="1"/>
            <a:r>
              <a:rPr lang="en-US"/>
              <a:t>Equipment Fuel Usage Reports</a:t>
            </a:r>
          </a:p>
          <a:p>
            <a:pPr lvl="1"/>
            <a:r>
              <a:rPr lang="en-US"/>
              <a:t>Service Schedule Report.</a:t>
            </a:r>
          </a:p>
          <a:p>
            <a:pPr lvl="1"/>
            <a:r>
              <a:rPr lang="en-US"/>
              <a:t>NMC Report.</a:t>
            </a:r>
          </a:p>
          <a:p>
            <a:pPr lvl="1"/>
            <a:r>
              <a:rPr lang="en-US"/>
              <a:t>Equipment Data File Reports.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AF3094-56CF-4F9A-94E6-E23C76194596}" type="slidenum">
              <a:rPr lang="en-US"/>
              <a:pPr/>
              <a:t>93</a:t>
            </a:fld>
            <a:endParaRPr lang="en-US"/>
          </a:p>
        </p:txBody>
      </p:sp>
      <p:sp>
        <p:nvSpPr>
          <p:cNvPr id="540674" name="Rectangle 2"/>
          <p:cNvSpPr>
            <a:spLocks noGrp="1" noChangeArrowheads="1"/>
          </p:cNvSpPr>
          <p:nvPr>
            <p:ph type="title"/>
          </p:nvPr>
        </p:nvSpPr>
        <p:spPr/>
        <p:txBody>
          <a:bodyPr/>
          <a:lstStyle/>
          <a:p>
            <a:r>
              <a:rPr lang="en-US"/>
              <a:t>Oil Analysis Request</a:t>
            </a:r>
          </a:p>
        </p:txBody>
      </p:sp>
      <p:sp>
        <p:nvSpPr>
          <p:cNvPr id="540675" name="Rectangle 3"/>
          <p:cNvSpPr>
            <a:spLocks noGrp="1" noChangeArrowheads="1"/>
          </p:cNvSpPr>
          <p:nvPr>
            <p:ph type="body" idx="1"/>
          </p:nvPr>
        </p:nvSpPr>
        <p:spPr>
          <a:xfrm>
            <a:off x="685800" y="1295400"/>
            <a:ext cx="7772400" cy="2362200"/>
          </a:xfrm>
        </p:spPr>
        <p:txBody>
          <a:bodyPr/>
          <a:lstStyle/>
          <a:p>
            <a:r>
              <a:rPr lang="en-US"/>
              <a:t>Routine Oil Analysis Request by Admin number or DODAAC.</a:t>
            </a:r>
          </a:p>
          <a:p>
            <a:r>
              <a:rPr lang="en-US"/>
              <a:t>Special Oil Analysis Requests are produced by component.</a:t>
            </a:r>
          </a:p>
        </p:txBody>
      </p:sp>
      <p:sp>
        <p:nvSpPr>
          <p:cNvPr id="540676" name="Rectangle 4"/>
          <p:cNvSpPr>
            <a:spLocks noChangeArrowheads="1"/>
          </p:cNvSpPr>
          <p:nvPr/>
        </p:nvSpPr>
        <p:spPr bwMode="auto">
          <a:xfrm>
            <a:off x="685800" y="3276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Equipment Availability Report</a:t>
            </a:r>
          </a:p>
        </p:txBody>
      </p:sp>
      <p:sp>
        <p:nvSpPr>
          <p:cNvPr id="540677" name="Rectangle 5"/>
          <p:cNvSpPr>
            <a:spLocks noChangeArrowheads="1"/>
          </p:cNvSpPr>
          <p:nvPr/>
        </p:nvSpPr>
        <p:spPr bwMode="auto">
          <a:xfrm>
            <a:off x="685800" y="4343400"/>
            <a:ext cx="7772400" cy="236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Produces printouts showing the availability of the unit’s dispatchable equipment.</a:t>
            </a:r>
          </a:p>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Equipment is shown as non-available if on dispatch or NMC.</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6E24E6-78E4-497C-A2B6-FA9FDE2ECE61}" type="slidenum">
              <a:rPr lang="en-US"/>
              <a:pPr/>
              <a:t>94</a:t>
            </a:fld>
            <a:endParaRPr lang="en-US"/>
          </a:p>
        </p:txBody>
      </p:sp>
      <p:sp>
        <p:nvSpPr>
          <p:cNvPr id="541698" name="Rectangle 2"/>
          <p:cNvSpPr>
            <a:spLocks noGrp="1" noChangeArrowheads="1"/>
          </p:cNvSpPr>
          <p:nvPr>
            <p:ph type="title"/>
          </p:nvPr>
        </p:nvSpPr>
        <p:spPr/>
        <p:txBody>
          <a:bodyPr/>
          <a:lstStyle/>
          <a:p>
            <a:r>
              <a:rPr lang="en-US"/>
              <a:t>Parts Received Not Installed</a:t>
            </a:r>
          </a:p>
        </p:txBody>
      </p:sp>
      <p:sp>
        <p:nvSpPr>
          <p:cNvPr id="541699" name="Rectangle 3"/>
          <p:cNvSpPr>
            <a:spLocks noGrp="1" noChangeArrowheads="1"/>
          </p:cNvSpPr>
          <p:nvPr>
            <p:ph type="body" idx="1"/>
          </p:nvPr>
        </p:nvSpPr>
        <p:spPr>
          <a:xfrm>
            <a:off x="685800" y="1295400"/>
            <a:ext cx="7772400" cy="1828800"/>
          </a:xfrm>
        </p:spPr>
        <p:txBody>
          <a:bodyPr/>
          <a:lstStyle/>
          <a:p>
            <a:r>
              <a:rPr lang="en-US"/>
              <a:t>Printout by Admin number or DODAAC listing parts received from supply but not installed on intended equipment.</a:t>
            </a:r>
          </a:p>
        </p:txBody>
      </p:sp>
      <p:sp>
        <p:nvSpPr>
          <p:cNvPr id="541700" name="Rectangle 4"/>
          <p:cNvSpPr>
            <a:spLocks noChangeArrowheads="1"/>
          </p:cNvSpPr>
          <p:nvPr/>
        </p:nvSpPr>
        <p:spPr bwMode="auto">
          <a:xfrm>
            <a:off x="685800" y="31242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Equipment Fuel Usage Reports</a:t>
            </a:r>
          </a:p>
        </p:txBody>
      </p:sp>
      <p:sp>
        <p:nvSpPr>
          <p:cNvPr id="541701" name="Rectangle 5"/>
          <p:cNvSpPr>
            <a:spLocks noChangeArrowheads="1"/>
          </p:cNvSpPr>
          <p:nvPr/>
        </p:nvSpPr>
        <p:spPr bwMode="auto">
          <a:xfrm>
            <a:off x="685800" y="4114800"/>
            <a:ext cx="7772400" cy="182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Monthly, quarterly, or annual Fuel Usage Report for selected DODAAC.</a:t>
            </a:r>
          </a:p>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ULLS updates the fuel usage data when equipment returns from dispatch.</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E510775-A277-412A-90FF-F3C76F390E01}" type="slidenum">
              <a:rPr lang="en-US"/>
              <a:pPr/>
              <a:t>95</a:t>
            </a:fld>
            <a:endParaRPr lang="en-US"/>
          </a:p>
        </p:txBody>
      </p:sp>
      <p:sp>
        <p:nvSpPr>
          <p:cNvPr id="542722" name="Rectangle 2"/>
          <p:cNvSpPr>
            <a:spLocks noGrp="1" noChangeArrowheads="1"/>
          </p:cNvSpPr>
          <p:nvPr>
            <p:ph type="title"/>
          </p:nvPr>
        </p:nvSpPr>
        <p:spPr/>
        <p:txBody>
          <a:bodyPr/>
          <a:lstStyle/>
          <a:p>
            <a:r>
              <a:rPr lang="en-US"/>
              <a:t>Service Schedule Reports</a:t>
            </a:r>
          </a:p>
        </p:txBody>
      </p:sp>
      <p:sp>
        <p:nvSpPr>
          <p:cNvPr id="542723" name="Rectangle 3"/>
          <p:cNvSpPr>
            <a:spLocks noGrp="1" noChangeArrowheads="1"/>
          </p:cNvSpPr>
          <p:nvPr>
            <p:ph type="body" idx="1"/>
          </p:nvPr>
        </p:nvSpPr>
        <p:spPr>
          <a:xfrm>
            <a:off x="685800" y="1219200"/>
            <a:ext cx="7772400" cy="1828800"/>
          </a:xfrm>
        </p:spPr>
        <p:txBody>
          <a:bodyPr/>
          <a:lstStyle/>
          <a:p>
            <a:r>
              <a:rPr lang="en-US"/>
              <a:t>Provides printed service schedule by Admin number, DODAAC, Date Range or NSN.</a:t>
            </a:r>
          </a:p>
        </p:txBody>
      </p:sp>
      <p:sp>
        <p:nvSpPr>
          <p:cNvPr id="542724" name="Rectangle 4"/>
          <p:cNvSpPr>
            <a:spLocks noChangeArrowheads="1"/>
          </p:cNvSpPr>
          <p:nvPr/>
        </p:nvSpPr>
        <p:spPr bwMode="auto">
          <a:xfrm>
            <a:off x="685800" y="27432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p>
            <a:pPr algn="ctr"/>
            <a:r>
              <a:rPr lang="en-US" sz="3600" b="1">
                <a:solidFill>
                  <a:schemeClr val="tx2"/>
                </a:solidFill>
                <a:effectLst/>
              </a:rPr>
              <a:t>Non-Mission Capable Report</a:t>
            </a:r>
          </a:p>
        </p:txBody>
      </p:sp>
      <p:sp>
        <p:nvSpPr>
          <p:cNvPr id="542725" name="Rectangle 5"/>
          <p:cNvSpPr>
            <a:spLocks noChangeArrowheads="1"/>
          </p:cNvSpPr>
          <p:nvPr/>
        </p:nvSpPr>
        <p:spPr bwMode="auto">
          <a:xfrm>
            <a:off x="685800" y="3733800"/>
            <a:ext cx="7772400" cy="182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Print a NMC report for a DODAAC.</a:t>
            </a:r>
          </a:p>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All details for each item that is NMC, shows historical and current status/dates.</a:t>
            </a:r>
          </a:p>
          <a:p>
            <a:pPr marL="342900" indent="-342900">
              <a:spcBef>
                <a:spcPct val="20000"/>
              </a:spcBef>
              <a:buClr>
                <a:schemeClr val="tx2"/>
              </a:buClr>
              <a:buSzPct val="75000"/>
              <a:buFont typeface="Monotype Sorts" pitchFamily="2" charset="2"/>
              <a:buChar char="w"/>
            </a:pPr>
            <a:r>
              <a:rPr lang="en-US" sz="3200">
                <a:solidFill>
                  <a:schemeClr val="tx1"/>
                </a:solidFill>
                <a:effectLst>
                  <a:outerShdw blurRad="38100" dist="38100" dir="2700000" algn="tl">
                    <a:srgbClr val="C0C0C0"/>
                  </a:outerShdw>
                </a:effectLst>
              </a:rPr>
              <a:t>Must be reviewed daily.</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BB49A6-F65D-4EE7-AEB7-31D7DCA38ADC}" type="slidenum">
              <a:rPr lang="en-US"/>
              <a:pPr/>
              <a:t>96</a:t>
            </a:fld>
            <a:endParaRPr lang="en-US"/>
          </a:p>
        </p:txBody>
      </p:sp>
      <p:sp>
        <p:nvSpPr>
          <p:cNvPr id="543746" name="Rectangle 2"/>
          <p:cNvSpPr>
            <a:spLocks noGrp="1" noChangeArrowheads="1"/>
          </p:cNvSpPr>
          <p:nvPr>
            <p:ph type="title"/>
          </p:nvPr>
        </p:nvSpPr>
        <p:spPr/>
        <p:txBody>
          <a:bodyPr/>
          <a:lstStyle/>
          <a:p>
            <a:r>
              <a:rPr lang="en-US"/>
              <a:t>Equipment Data File Reports</a:t>
            </a:r>
          </a:p>
        </p:txBody>
      </p:sp>
      <p:sp>
        <p:nvSpPr>
          <p:cNvPr id="543747" name="Rectangle 3"/>
          <p:cNvSpPr>
            <a:spLocks noGrp="1" noChangeArrowheads="1"/>
          </p:cNvSpPr>
          <p:nvPr>
            <p:ph type="body" idx="1"/>
          </p:nvPr>
        </p:nvSpPr>
        <p:spPr/>
        <p:txBody>
          <a:bodyPr/>
          <a:lstStyle/>
          <a:p>
            <a:r>
              <a:rPr lang="en-US"/>
              <a:t>Enables user to obtain printouts of items of equipment listed in the EDF and the Component Data File.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5BA02-0F8A-47CD-8141-FEB4B97D9D61}" type="slidenum">
              <a:rPr lang="en-US"/>
              <a:pPr/>
              <a:t>97</a:t>
            </a:fld>
            <a:endParaRPr lang="en-US"/>
          </a:p>
        </p:txBody>
      </p:sp>
      <p:sp>
        <p:nvSpPr>
          <p:cNvPr id="544770" name="Rectangle 2"/>
          <p:cNvSpPr>
            <a:spLocks noGrp="1" noChangeArrowheads="1"/>
          </p:cNvSpPr>
          <p:nvPr>
            <p:ph type="title"/>
          </p:nvPr>
        </p:nvSpPr>
        <p:spPr/>
        <p:txBody>
          <a:bodyPr/>
          <a:lstStyle/>
          <a:p>
            <a:r>
              <a:rPr lang="en-US"/>
              <a:t>Operator Records and Classes Codes Processes</a:t>
            </a:r>
          </a:p>
        </p:txBody>
      </p:sp>
      <p:sp>
        <p:nvSpPr>
          <p:cNvPr id="544771" name="Rectangle 3"/>
          <p:cNvSpPr>
            <a:spLocks noGrp="1" noChangeArrowheads="1"/>
          </p:cNvSpPr>
          <p:nvPr>
            <p:ph type="body" idx="1"/>
          </p:nvPr>
        </p:nvSpPr>
        <p:spPr>
          <a:xfrm>
            <a:off x="685800" y="1600200"/>
            <a:ext cx="7772400" cy="4800600"/>
          </a:xfrm>
        </p:spPr>
        <p:txBody>
          <a:bodyPr/>
          <a:lstStyle/>
          <a:p>
            <a:pPr>
              <a:lnSpc>
                <a:spcPct val="90000"/>
              </a:lnSpc>
            </a:pPr>
            <a:r>
              <a:rPr lang="en-US"/>
              <a:t>Adds and manages operator qualification records.  Has an option to produce the Operator Qualification ID Card.</a:t>
            </a:r>
          </a:p>
          <a:p>
            <a:pPr>
              <a:lnSpc>
                <a:spcPct val="90000"/>
              </a:lnSpc>
            </a:pPr>
            <a:r>
              <a:rPr lang="en-US"/>
              <a:t>System will utilize the data entries for the ID card when dispatching a vehicle, and it automatically updates the operator’s mileage records.</a:t>
            </a:r>
          </a:p>
          <a:p>
            <a:pPr>
              <a:lnSpc>
                <a:spcPct val="90000"/>
              </a:lnSpc>
            </a:pPr>
            <a:r>
              <a:rPr lang="en-US"/>
              <a:t>Can obtain a list for a DODAAC of all qualified operators.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1924F3-3F7F-475E-A07D-CC558961512F}" type="slidenum">
              <a:rPr lang="en-US"/>
              <a:pPr/>
              <a:t>98</a:t>
            </a:fld>
            <a:endParaRPr lang="en-US"/>
          </a:p>
        </p:txBody>
      </p:sp>
      <p:sp>
        <p:nvSpPr>
          <p:cNvPr id="545794" name="Rectangle 2"/>
          <p:cNvSpPr>
            <a:spLocks noGrp="1" noChangeArrowheads="1"/>
          </p:cNvSpPr>
          <p:nvPr>
            <p:ph type="title"/>
          </p:nvPr>
        </p:nvSpPr>
        <p:spPr/>
        <p:txBody>
          <a:bodyPr/>
          <a:lstStyle/>
          <a:p>
            <a:r>
              <a:rPr lang="en-US"/>
              <a:t>Maintenance Support Processes</a:t>
            </a:r>
          </a:p>
        </p:txBody>
      </p:sp>
      <p:sp>
        <p:nvSpPr>
          <p:cNvPr id="545795" name="Rectangle 3"/>
          <p:cNvSpPr>
            <a:spLocks noGrp="1" noChangeArrowheads="1"/>
          </p:cNvSpPr>
          <p:nvPr>
            <p:ph type="body" idx="1"/>
          </p:nvPr>
        </p:nvSpPr>
        <p:spPr/>
        <p:txBody>
          <a:bodyPr/>
          <a:lstStyle/>
          <a:p>
            <a:r>
              <a:rPr lang="en-US"/>
              <a:t>Provide the unit options to interface with Direct Support Maintenance and SAMS.</a:t>
            </a:r>
          </a:p>
          <a:p>
            <a:pPr lvl="1"/>
            <a:r>
              <a:rPr lang="en-US"/>
              <a:t>Send SAMS Transaction Process.</a:t>
            </a:r>
          </a:p>
          <a:p>
            <a:pPr lvl="1"/>
            <a:r>
              <a:rPr lang="en-US"/>
              <a:t>Maintenance Request Process.</a:t>
            </a:r>
          </a:p>
          <a:p>
            <a:pPr lvl="1"/>
            <a:r>
              <a:rPr lang="en-US"/>
              <a:t>Maintenance Status Update Process.</a:t>
            </a:r>
          </a:p>
          <a:p>
            <a:pPr lvl="1"/>
            <a:r>
              <a:rPr lang="en-US"/>
              <a:t>Maintenance Request Register.</a:t>
            </a:r>
          </a:p>
          <a:p>
            <a:pPr lvl="1"/>
            <a:r>
              <a:rPr lang="en-US"/>
              <a:t>MMDF Load/Update Process.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70B6F36-C543-4BD6-8047-BB1E4A7D5000}" type="slidenum">
              <a:rPr lang="en-US"/>
              <a:pPr/>
              <a:t>99</a:t>
            </a:fld>
            <a:endParaRPr lang="en-US"/>
          </a:p>
        </p:txBody>
      </p:sp>
      <p:sp>
        <p:nvSpPr>
          <p:cNvPr id="546818" name="Rectangle 2"/>
          <p:cNvSpPr>
            <a:spLocks noGrp="1" noChangeArrowheads="1"/>
          </p:cNvSpPr>
          <p:nvPr>
            <p:ph type="title"/>
          </p:nvPr>
        </p:nvSpPr>
        <p:spPr/>
        <p:txBody>
          <a:bodyPr/>
          <a:lstStyle/>
          <a:p>
            <a:r>
              <a:rPr lang="en-US"/>
              <a:t>Send SAMS Transaction Process</a:t>
            </a:r>
          </a:p>
        </p:txBody>
      </p:sp>
      <p:sp>
        <p:nvSpPr>
          <p:cNvPr id="546819" name="Rectangle 3"/>
          <p:cNvSpPr>
            <a:spLocks noGrp="1" noChangeArrowheads="1"/>
          </p:cNvSpPr>
          <p:nvPr>
            <p:ph type="body" idx="1"/>
          </p:nvPr>
        </p:nvSpPr>
        <p:spPr>
          <a:xfrm>
            <a:off x="685800" y="1600200"/>
            <a:ext cx="7772400" cy="3657600"/>
          </a:xfrm>
        </p:spPr>
        <p:txBody>
          <a:bodyPr/>
          <a:lstStyle/>
          <a:p>
            <a:r>
              <a:rPr lang="en-US"/>
              <a:t>Transfers SAMS transactions via diskette or telecommunications to the SAMS Direct Support Unit (DSU).</a:t>
            </a:r>
          </a:p>
          <a:p>
            <a:r>
              <a:rPr lang="en-US"/>
              <a:t>Includes information on all non-mission capable equipment, reportable equipment and maintenance significant equipment.</a:t>
            </a:r>
          </a:p>
        </p:txBody>
      </p:sp>
      <p:sp>
        <p:nvSpPr>
          <p:cNvPr id="546821" name="Rectangle 5"/>
          <p:cNvSpPr>
            <a:spLocks noChangeArrowheads="1"/>
          </p:cNvSpPr>
          <p:nvPr/>
        </p:nvSpPr>
        <p:spPr bwMode="auto">
          <a:xfrm>
            <a:off x="685800" y="5334000"/>
            <a:ext cx="7772400" cy="365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tx2"/>
              </a:buClr>
              <a:buSzPct val="75000"/>
              <a:buFont typeface="Monotype Sorts" pitchFamily="2" charset="2"/>
              <a:buChar char="w"/>
            </a:pPr>
            <a:endParaRPr lang="en-US" sz="3200">
              <a:solidFill>
                <a:schemeClr val="tx1"/>
              </a:solidFill>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worlds">
  <a:themeElements>
    <a:clrScheme name="">
      <a:dk1>
        <a:srgbClr val="000000"/>
      </a:dk1>
      <a:lt1>
        <a:srgbClr val="3365FB"/>
      </a:lt1>
      <a:dk2>
        <a:srgbClr val="000000"/>
      </a:dk2>
      <a:lt2>
        <a:srgbClr val="919191"/>
      </a:lt2>
      <a:accent1>
        <a:srgbClr val="618FFD"/>
      </a:accent1>
      <a:accent2>
        <a:srgbClr val="CECECE"/>
      </a:accent2>
      <a:accent3>
        <a:srgbClr val="ADB8FD"/>
      </a:accent3>
      <a:accent4>
        <a:srgbClr val="000000"/>
      </a:accent4>
      <a:accent5>
        <a:srgbClr val="B7C6FE"/>
      </a:accent5>
      <a:accent6>
        <a:srgbClr val="BABABA"/>
      </a:accent6>
      <a:hlink>
        <a:srgbClr val="FC0128"/>
      </a:hlink>
      <a:folHlink>
        <a:srgbClr val="8CF4EA"/>
      </a:folHlink>
    </a:clrScheme>
    <a:fontScheme name="worl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hlink"/>
            </a:solidFill>
            <a:effectLst>
              <a:outerShdw blurRad="38100" dist="38100" dir="2700000" algn="tl">
                <a:srgbClr val="000000">
                  <a:alpha val="43137"/>
                </a:srgbClr>
              </a:outerShdw>
            </a:effectLst>
            <a:latin typeface="Arial" charset="0"/>
          </a:defRPr>
        </a:defPPr>
      </a:lstStyle>
    </a:lnDef>
  </a:objectDefaults>
  <a:extraClrSchemeLst>
    <a:extraClrScheme>
      <a:clrScheme name="world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world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world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c:\powerpnt\template\sldshow\worlds.ppt</Template>
  <TotalTime>0</TotalTime>
  <Pages>25</Pages>
  <Words>5744</Words>
  <Application>Microsoft Office PowerPoint</Application>
  <PresentationFormat>Letter Paper (8.5x11 in)</PresentationFormat>
  <Paragraphs>775</Paragraphs>
  <Slides>116</Slides>
  <Notes>116</Notes>
  <HiddenSlides>0</HiddenSlides>
  <MMClips>0</MMClips>
  <ScaleCrop>false</ScaleCrop>
  <HeadingPairs>
    <vt:vector size="4" baseType="variant">
      <vt:variant>
        <vt:lpstr>Theme</vt:lpstr>
      </vt:variant>
      <vt:variant>
        <vt:i4>2</vt:i4>
      </vt:variant>
      <vt:variant>
        <vt:lpstr>Slide Titles</vt:lpstr>
      </vt:variant>
      <vt:variant>
        <vt:i4>116</vt:i4>
      </vt:variant>
    </vt:vector>
  </HeadingPairs>
  <TitlesOfParts>
    <vt:vector size="118" baseType="lpstr">
      <vt:lpstr>worlds</vt:lpstr>
      <vt:lpstr>Office Theme</vt:lpstr>
      <vt:lpstr>Slide 1</vt:lpstr>
      <vt:lpstr>DIRECT UNIT MAINTENANCE OPERATIONS </vt:lpstr>
      <vt:lpstr>Slide 3</vt:lpstr>
      <vt:lpstr> DIRECT UNIT MAINTENANCE OPERATIONS (Terminal  Learning  Objective)</vt:lpstr>
      <vt:lpstr> DIRECT UNIT MAINTENANCE OPERATIONS (Terminal  Learning  Objective - Cont.)</vt:lpstr>
      <vt:lpstr> DIRECT UNIT MAINTENANCE OPERATIONS (Terminal  Learning  Objective - Cont.)</vt:lpstr>
      <vt:lpstr>Characteristics of Unit Maintenance</vt:lpstr>
      <vt:lpstr>Maintenance Standards and Concepts</vt:lpstr>
      <vt:lpstr>Maintenance Standards and Concepts (cont.)</vt:lpstr>
      <vt:lpstr>Maintenance Standards and Concepts (cont.)</vt:lpstr>
      <vt:lpstr>Maintenance Standards and Concepts (cont.)</vt:lpstr>
      <vt:lpstr>Levels of Maintenance</vt:lpstr>
      <vt:lpstr>Operator and Unit (10/20 Levels)</vt:lpstr>
      <vt:lpstr>Slide 14</vt:lpstr>
      <vt:lpstr>Operator and Unit  (10/20 Levels) (cont.)</vt:lpstr>
      <vt:lpstr>Direct Support (DS) (30 Level) </vt:lpstr>
      <vt:lpstr>Slide 17</vt:lpstr>
      <vt:lpstr>Direct Support (DS) (30 Level)</vt:lpstr>
      <vt:lpstr>Direct Support (DS) (30 Level)</vt:lpstr>
      <vt:lpstr>General Support (GS) (40 Level)</vt:lpstr>
      <vt:lpstr>Depot Level Support</vt:lpstr>
      <vt:lpstr>Aircraft Maintenance </vt:lpstr>
      <vt:lpstr>AVUM Maintenance</vt:lpstr>
      <vt:lpstr>AVIM Maintenance</vt:lpstr>
      <vt:lpstr>Depot Maintenance (Aviation)</vt:lpstr>
      <vt:lpstr>Two Level Maintenance System</vt:lpstr>
      <vt:lpstr>Two Level Maintenance System (cont.)</vt:lpstr>
      <vt:lpstr>Key Maintenance Personnel</vt:lpstr>
      <vt:lpstr>Key Maintenance Personnel  (cont.)</vt:lpstr>
      <vt:lpstr>Key Maintenance Personnel  (cont.)</vt:lpstr>
      <vt:lpstr>Key Maintenance Personnel  (cont.)</vt:lpstr>
      <vt:lpstr>The Maintenance Leaders Course 8C-F21/020 is available for all NCOs, Commissioned Officers and Warrant Officers.    ATRSS Course Catalog https://www.atrrs.army.mil/atrrscc/  Phase 1 Coursework https://www.aimsrdl.atsc.army.mil/securedaccp_top.htm/ </vt:lpstr>
      <vt:lpstr>Tool Room</vt:lpstr>
      <vt:lpstr>Maintenance Safety</vt:lpstr>
      <vt:lpstr>Slide 35</vt:lpstr>
      <vt:lpstr>Army Oil Analysis Program (AOAP)</vt:lpstr>
      <vt:lpstr>Test Measurement Diagnostic Equipment (TMDE)</vt:lpstr>
      <vt:lpstr>Test Measurement Diagnostic Equipment (TMDE) (cont.)</vt:lpstr>
      <vt:lpstr>Maintenance Publications</vt:lpstr>
      <vt:lpstr>Maintenance Publications (cont.)</vt:lpstr>
      <vt:lpstr>Publication Websites</vt:lpstr>
      <vt:lpstr>Recovery &amp; Battlefield Damage Assessment and Repair (BDAR)</vt:lpstr>
      <vt:lpstr>BDAR (cont.)</vt:lpstr>
      <vt:lpstr>Purpose of the Unit Level Logistics System (ULLS)</vt:lpstr>
      <vt:lpstr>Objectives of ULLS</vt:lpstr>
      <vt:lpstr>Objectives of ULLS (cont.)</vt:lpstr>
      <vt:lpstr>Characteristics of the ULLS System</vt:lpstr>
      <vt:lpstr>Purpose of Data Interface in ULLS</vt:lpstr>
      <vt:lpstr>Purpose of Data Interface in ULLS (cont.)</vt:lpstr>
      <vt:lpstr>Purpose of Data Interface in ULLS (cont.)</vt:lpstr>
      <vt:lpstr>Purpose of Data Interface in ULLS (cont.)</vt:lpstr>
      <vt:lpstr>System Utilities Processes for ULLS</vt:lpstr>
      <vt:lpstr>System Utilities Processes for ULLS (cont.)</vt:lpstr>
      <vt:lpstr>ULLS System Security Process</vt:lpstr>
      <vt:lpstr>Automated Class IX Supply Procedures</vt:lpstr>
      <vt:lpstr>Automated Class IX Supply Procedures (cont.)</vt:lpstr>
      <vt:lpstr>Request Processes</vt:lpstr>
      <vt:lpstr>Post-Post Request for Issue</vt:lpstr>
      <vt:lpstr>Commander’s Exception Report</vt:lpstr>
      <vt:lpstr>Financial Transactions Listing</vt:lpstr>
      <vt:lpstr>Send Transactions to SOS</vt:lpstr>
      <vt:lpstr>Receipt/Status and DCR Management Processes</vt:lpstr>
      <vt:lpstr>Receipts Process</vt:lpstr>
      <vt:lpstr>Status Process</vt:lpstr>
      <vt:lpstr>DCR Inquiry Processes</vt:lpstr>
      <vt:lpstr>Standard Army Validation and Reconciliation Program  (SAVAR)</vt:lpstr>
      <vt:lpstr>Print/Purge Inactive DCR</vt:lpstr>
      <vt:lpstr>PLL/DCR Reconciliation</vt:lpstr>
      <vt:lpstr>PLL Management Process</vt:lpstr>
      <vt:lpstr>PLL Management Process (cont.)</vt:lpstr>
      <vt:lpstr>PLL Management Process (cont.)</vt:lpstr>
      <vt:lpstr>Excess Management Process</vt:lpstr>
      <vt:lpstr>PLL Inquiry Processes</vt:lpstr>
      <vt:lpstr>PLL Inventory Process</vt:lpstr>
      <vt:lpstr>PLL Daily Management Report</vt:lpstr>
      <vt:lpstr>PLL Demand Analysis</vt:lpstr>
      <vt:lpstr>Produce Demand Analysis Report</vt:lpstr>
      <vt:lpstr>Catalog Management Processes</vt:lpstr>
      <vt:lpstr>The Army Maintenance Management System (TAMMS)</vt:lpstr>
      <vt:lpstr>The Army Maintenance Management System (TAMMS) (cont.)</vt:lpstr>
      <vt:lpstr>Operational Processes</vt:lpstr>
      <vt:lpstr>Equipment Dispatch and Return</vt:lpstr>
      <vt:lpstr>Equipment Maintenance and Inspection Worksheet</vt:lpstr>
      <vt:lpstr>Maintenance Faults</vt:lpstr>
      <vt:lpstr>Parts Installed</vt:lpstr>
      <vt:lpstr>Services Performed</vt:lpstr>
      <vt:lpstr>Equipment Data Update Processes</vt:lpstr>
      <vt:lpstr>Equipment Data Update Processes (cont.)</vt:lpstr>
      <vt:lpstr>Equipment Add Processes</vt:lpstr>
      <vt:lpstr>Equipment Data File Update Process</vt:lpstr>
      <vt:lpstr>Equipment Service Update</vt:lpstr>
      <vt:lpstr>Equipment Data Reports Processes</vt:lpstr>
      <vt:lpstr>Oil Analysis Request</vt:lpstr>
      <vt:lpstr>Parts Received Not Installed</vt:lpstr>
      <vt:lpstr>Service Schedule Reports</vt:lpstr>
      <vt:lpstr>Equipment Data File Reports</vt:lpstr>
      <vt:lpstr>Operator Records and Classes Codes Processes</vt:lpstr>
      <vt:lpstr>Maintenance Support Processes</vt:lpstr>
      <vt:lpstr>Send SAMS Transaction Process</vt:lpstr>
      <vt:lpstr>Maintenance Request Process</vt:lpstr>
      <vt:lpstr>Maintenance Request Register</vt:lpstr>
      <vt:lpstr>Maintenance Master Data File (MMDF) Load/Upload Process</vt:lpstr>
      <vt:lpstr>(MMDF) Load/Upload Process (cont.)</vt:lpstr>
      <vt:lpstr>Materiel Readiness Reporting</vt:lpstr>
      <vt:lpstr>Materiel Readiness Reporting (cont.)</vt:lpstr>
      <vt:lpstr>Materiel Status Processes</vt:lpstr>
      <vt:lpstr>Display/Print AMSS Reports</vt:lpstr>
      <vt:lpstr>Display/Print AMSS Reports (cont.)</vt:lpstr>
      <vt:lpstr>Display/Print AMSS Reports (cont.)</vt:lpstr>
      <vt:lpstr>Send AMSS Transactions to a Higher Level</vt:lpstr>
      <vt:lpstr>Update AMSS Authorizations</vt:lpstr>
      <vt:lpstr>DA Form 2715 Feeder Reports</vt:lpstr>
      <vt:lpstr>Maintenance SOP</vt:lpstr>
      <vt:lpstr>Maintenance SOP  (cont.)</vt:lpstr>
      <vt:lpstr>Maintenance SOP  (cont.)</vt:lpstr>
      <vt:lpstr>Summary &amp;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2014-12-15T18:52:26Z</dcterms:created>
  <dcterms:modified xsi:type="dcterms:W3CDTF">2014-12-15T18:52:29Z</dcterms:modified>
</cp:coreProperties>
</file>